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306" r:id="rId3"/>
    <p:sldId id="282" r:id="rId4"/>
    <p:sldId id="283" r:id="rId5"/>
    <p:sldId id="284" r:id="rId6"/>
    <p:sldId id="308" r:id="rId7"/>
    <p:sldId id="278" r:id="rId8"/>
    <p:sldId id="276" r:id="rId9"/>
    <p:sldId id="310" r:id="rId10"/>
    <p:sldId id="305" r:id="rId11"/>
    <p:sldId id="285" r:id="rId12"/>
    <p:sldId id="286" r:id="rId13"/>
    <p:sldId id="287" r:id="rId14"/>
    <p:sldId id="316" r:id="rId15"/>
    <p:sldId id="317" r:id="rId16"/>
    <p:sldId id="298" r:id="rId17"/>
    <p:sldId id="315" r:id="rId18"/>
    <p:sldId id="300" r:id="rId19"/>
    <p:sldId id="318" r:id="rId20"/>
    <p:sldId id="319" r:id="rId21"/>
    <p:sldId id="320" r:id="rId22"/>
    <p:sldId id="32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3" autoAdjust="0"/>
    <p:restoredTop sz="74326" autoAdjust="0"/>
  </p:normalViewPr>
  <p:slideViewPr>
    <p:cSldViewPr snapToGrid="0">
      <p:cViewPr varScale="1">
        <p:scale>
          <a:sx n="94" d="100"/>
          <a:sy n="94" d="100"/>
        </p:scale>
        <p:origin x="94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930C6E45-C751-45D0-A1CA-5055DD8847A3}"/>
    <pc:docChg chg="modSld">
      <pc:chgData name="" userId="" providerId="" clId="Web-{930C6E45-C751-45D0-A1CA-5055DD8847A3}" dt="2019-03-26T18:40:59.917" v="3" actId="20577"/>
      <pc:docMkLst>
        <pc:docMk/>
      </pc:docMkLst>
      <pc:sldChg chg="modSp">
        <pc:chgData name="" userId="" providerId="" clId="Web-{930C6E45-C751-45D0-A1CA-5055DD8847A3}" dt="2019-03-26T18:40:59.917" v="2" actId="20577"/>
        <pc:sldMkLst>
          <pc:docMk/>
          <pc:sldMk cId="3766291289" sldId="257"/>
        </pc:sldMkLst>
        <pc:spChg chg="mod">
          <ac:chgData name="" userId="" providerId="" clId="Web-{930C6E45-C751-45D0-A1CA-5055DD8847A3}" dt="2019-03-26T18:40:59.917" v="2" actId="20577"/>
          <ac:spMkLst>
            <pc:docMk/>
            <pc:sldMk cId="3766291289" sldId="257"/>
            <ac:spMk id="3" creationId="{1B027E71-47DF-448B-A301-88BC960AF368}"/>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6.png"/><Relationship Id="rId7" Type="http://schemas.openxmlformats.org/officeDocument/2006/relationships/image" Target="../media/image30.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7.svg"/></Relationships>
</file>

<file path=ppt/diagrams/_rels/data5.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38.png"/><Relationship Id="rId3" Type="http://schemas.openxmlformats.org/officeDocument/2006/relationships/image" Target="../media/image26.png"/><Relationship Id="rId7" Type="http://schemas.openxmlformats.org/officeDocument/2006/relationships/image" Target="../media/image14.png"/><Relationship Id="rId12" Type="http://schemas.openxmlformats.org/officeDocument/2006/relationships/image" Target="../media/image37.svg"/><Relationship Id="rId2" Type="http://schemas.openxmlformats.org/officeDocument/2006/relationships/image" Target="../media/image31.svg"/><Relationship Id="rId16" Type="http://schemas.openxmlformats.org/officeDocument/2006/relationships/image" Target="../media/image41.svg"/><Relationship Id="rId1" Type="http://schemas.openxmlformats.org/officeDocument/2006/relationships/image" Target="../media/image30.png"/><Relationship Id="rId6" Type="http://schemas.openxmlformats.org/officeDocument/2006/relationships/image" Target="../media/image33.svg"/><Relationship Id="rId11" Type="http://schemas.openxmlformats.org/officeDocument/2006/relationships/image" Target="../media/image36.png"/><Relationship Id="rId5" Type="http://schemas.openxmlformats.org/officeDocument/2006/relationships/image" Target="../media/image32.png"/><Relationship Id="rId15" Type="http://schemas.openxmlformats.org/officeDocument/2006/relationships/image" Target="../media/image40.png"/><Relationship Id="rId10" Type="http://schemas.openxmlformats.org/officeDocument/2006/relationships/image" Target="../media/image35.svg"/><Relationship Id="rId4" Type="http://schemas.openxmlformats.org/officeDocument/2006/relationships/image" Target="../media/image27.svg"/><Relationship Id="rId9" Type="http://schemas.openxmlformats.org/officeDocument/2006/relationships/image" Target="../media/image34.png"/><Relationship Id="rId14" Type="http://schemas.openxmlformats.org/officeDocument/2006/relationships/image" Target="../media/image39.svg"/></Relationships>
</file>

<file path=ppt/diagrams/_rels/data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6.png"/><Relationship Id="rId7" Type="http://schemas.openxmlformats.org/officeDocument/2006/relationships/image" Target="../media/image30.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7.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38.png"/><Relationship Id="rId3" Type="http://schemas.openxmlformats.org/officeDocument/2006/relationships/image" Target="../media/image26.png"/><Relationship Id="rId7" Type="http://schemas.openxmlformats.org/officeDocument/2006/relationships/image" Target="../media/image14.png"/><Relationship Id="rId12" Type="http://schemas.openxmlformats.org/officeDocument/2006/relationships/image" Target="../media/image37.svg"/><Relationship Id="rId2" Type="http://schemas.openxmlformats.org/officeDocument/2006/relationships/image" Target="../media/image31.svg"/><Relationship Id="rId16" Type="http://schemas.openxmlformats.org/officeDocument/2006/relationships/image" Target="../media/image41.svg"/><Relationship Id="rId1" Type="http://schemas.openxmlformats.org/officeDocument/2006/relationships/image" Target="../media/image30.png"/><Relationship Id="rId6" Type="http://schemas.openxmlformats.org/officeDocument/2006/relationships/image" Target="../media/image33.svg"/><Relationship Id="rId11" Type="http://schemas.openxmlformats.org/officeDocument/2006/relationships/image" Target="../media/image36.png"/><Relationship Id="rId5" Type="http://schemas.openxmlformats.org/officeDocument/2006/relationships/image" Target="../media/image32.png"/><Relationship Id="rId15" Type="http://schemas.openxmlformats.org/officeDocument/2006/relationships/image" Target="../media/image40.png"/><Relationship Id="rId10" Type="http://schemas.openxmlformats.org/officeDocument/2006/relationships/image" Target="../media/image35.svg"/><Relationship Id="rId4" Type="http://schemas.openxmlformats.org/officeDocument/2006/relationships/image" Target="../media/image27.svg"/><Relationship Id="rId9" Type="http://schemas.openxmlformats.org/officeDocument/2006/relationships/image" Target="../media/image34.png"/><Relationship Id="rId14" Type="http://schemas.openxmlformats.org/officeDocument/2006/relationships/image" Target="../media/image39.svg"/></Relationships>
</file>

<file path=ppt/diagrams/_rels/drawing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D8E946-55C9-4224-B11E-65B641639DD1}" type="doc">
      <dgm:prSet loTypeId="urn:microsoft.com/office/officeart/2018/2/layout/IconCircleList" loCatId="icon" qsTypeId="urn:microsoft.com/office/officeart/2005/8/quickstyle/simple4" qsCatId="simple" csTypeId="urn:microsoft.com/office/officeart/2018/5/colors/Iconchunking_neutralicon_colorful1" csCatId="colorful" phldr="1"/>
      <dgm:spPr/>
      <dgm:t>
        <a:bodyPr/>
        <a:lstStyle/>
        <a:p>
          <a:endParaRPr lang="en-US"/>
        </a:p>
      </dgm:t>
    </dgm:pt>
    <dgm:pt modelId="{09971C3F-0250-4C19-B976-0FA359C03DAF}">
      <dgm:prSet/>
      <dgm:spPr/>
      <dgm:t>
        <a:bodyPr/>
        <a:lstStyle/>
        <a:p>
          <a:r>
            <a:rPr lang="en-US"/>
            <a:t>Need to keep data on compliant infrastructure</a:t>
          </a:r>
        </a:p>
      </dgm:t>
    </dgm:pt>
    <dgm:pt modelId="{3C96B994-22BB-4BE6-94FF-8D12DAE6BDF0}" type="parTrans" cxnId="{E4B7B507-F54A-4715-A441-2A4DA2A1A22A}">
      <dgm:prSet/>
      <dgm:spPr/>
      <dgm:t>
        <a:bodyPr/>
        <a:lstStyle/>
        <a:p>
          <a:endParaRPr lang="en-US"/>
        </a:p>
      </dgm:t>
    </dgm:pt>
    <dgm:pt modelId="{81A8583A-6E97-4ABD-8211-0DBC45076D98}" type="sibTrans" cxnId="{E4B7B507-F54A-4715-A441-2A4DA2A1A22A}">
      <dgm:prSet/>
      <dgm:spPr/>
      <dgm:t>
        <a:bodyPr/>
        <a:lstStyle/>
        <a:p>
          <a:endParaRPr lang="en-US"/>
        </a:p>
      </dgm:t>
    </dgm:pt>
    <dgm:pt modelId="{134DD0DA-1016-48C9-BDE4-2EF5D69DFDB4}">
      <dgm:prSet/>
      <dgm:spPr/>
      <dgm:t>
        <a:bodyPr/>
        <a:lstStyle/>
        <a:p>
          <a:r>
            <a:rPr lang="en-US"/>
            <a:t>Want to keep data on private file servers on-premises or in the cloud</a:t>
          </a:r>
        </a:p>
      </dgm:t>
    </dgm:pt>
    <dgm:pt modelId="{2EE3460E-C9AD-4E1D-A56E-A6DE843F0C14}" type="parTrans" cxnId="{10F11746-60BA-485B-BB33-18411768FC98}">
      <dgm:prSet/>
      <dgm:spPr/>
      <dgm:t>
        <a:bodyPr/>
        <a:lstStyle/>
        <a:p>
          <a:endParaRPr lang="en-US"/>
        </a:p>
      </dgm:t>
    </dgm:pt>
    <dgm:pt modelId="{E7F7DDBC-D16D-4FDA-BD9D-83B52B3A9898}" type="sibTrans" cxnId="{10F11746-60BA-485B-BB33-18411768FC98}">
      <dgm:prSet/>
      <dgm:spPr/>
      <dgm:t>
        <a:bodyPr/>
        <a:lstStyle/>
        <a:p>
          <a:endParaRPr lang="en-US"/>
        </a:p>
      </dgm:t>
    </dgm:pt>
    <dgm:pt modelId="{1E473A9D-6346-4780-B664-58073A45F3E9}">
      <dgm:prSet/>
      <dgm:spPr/>
      <dgm:t>
        <a:bodyPr/>
        <a:lstStyle/>
        <a:p>
          <a:r>
            <a:rPr lang="en-US"/>
            <a:t>Need to maintain high levels of security</a:t>
          </a:r>
        </a:p>
      </dgm:t>
    </dgm:pt>
    <dgm:pt modelId="{9B4D94A5-397D-4ECE-B494-CF6BEAFBBB7D}" type="parTrans" cxnId="{3946BB65-640D-4CF0-BC2D-A24D5323AEFB}">
      <dgm:prSet/>
      <dgm:spPr/>
      <dgm:t>
        <a:bodyPr/>
        <a:lstStyle/>
        <a:p>
          <a:endParaRPr lang="en-US"/>
        </a:p>
      </dgm:t>
    </dgm:pt>
    <dgm:pt modelId="{46B60350-F67B-4805-A65C-B501B970F751}" type="sibTrans" cxnId="{3946BB65-640D-4CF0-BC2D-A24D5323AEFB}">
      <dgm:prSet/>
      <dgm:spPr/>
      <dgm:t>
        <a:bodyPr/>
        <a:lstStyle/>
        <a:p>
          <a:endParaRPr lang="en-US"/>
        </a:p>
      </dgm:t>
    </dgm:pt>
    <dgm:pt modelId="{4EA91FBE-5E2E-450C-9929-9785766041C2}">
      <dgm:prSet/>
      <dgm:spPr/>
      <dgm:t>
        <a:bodyPr/>
        <a:lstStyle/>
        <a:p>
          <a:r>
            <a:rPr lang="en-US"/>
            <a:t>Data needs to stay in a certain country or geographical location</a:t>
          </a:r>
        </a:p>
      </dgm:t>
    </dgm:pt>
    <dgm:pt modelId="{B046EA07-B420-4172-82A3-FB92D8B3C276}" type="parTrans" cxnId="{9C4E61CA-D884-4841-AD1F-C08070F7D324}">
      <dgm:prSet/>
      <dgm:spPr/>
      <dgm:t>
        <a:bodyPr/>
        <a:lstStyle/>
        <a:p>
          <a:endParaRPr lang="en-US"/>
        </a:p>
      </dgm:t>
    </dgm:pt>
    <dgm:pt modelId="{71155FCB-A6F4-4987-9365-4D5CE2A51950}" type="sibTrans" cxnId="{9C4E61CA-D884-4841-AD1F-C08070F7D324}">
      <dgm:prSet/>
      <dgm:spPr/>
      <dgm:t>
        <a:bodyPr/>
        <a:lstStyle/>
        <a:p>
          <a:endParaRPr lang="en-US"/>
        </a:p>
      </dgm:t>
    </dgm:pt>
    <dgm:pt modelId="{2B8F2805-3E9F-4008-A8D4-DDA680326CA4}" type="pres">
      <dgm:prSet presAssocID="{B9D8E946-55C9-4224-B11E-65B641639DD1}" presName="root" presStyleCnt="0">
        <dgm:presLayoutVars>
          <dgm:dir/>
          <dgm:resizeHandles val="exact"/>
        </dgm:presLayoutVars>
      </dgm:prSet>
      <dgm:spPr/>
    </dgm:pt>
    <dgm:pt modelId="{0686959D-A274-45EB-BE90-820BB2C13D6D}" type="pres">
      <dgm:prSet presAssocID="{B9D8E946-55C9-4224-B11E-65B641639DD1}" presName="container" presStyleCnt="0">
        <dgm:presLayoutVars>
          <dgm:dir/>
          <dgm:resizeHandles val="exact"/>
        </dgm:presLayoutVars>
      </dgm:prSet>
      <dgm:spPr/>
    </dgm:pt>
    <dgm:pt modelId="{A8D919F0-6AE7-4D0B-8924-5F59CCBC0AF4}" type="pres">
      <dgm:prSet presAssocID="{09971C3F-0250-4C19-B976-0FA359C03DAF}" presName="compNode" presStyleCnt="0"/>
      <dgm:spPr/>
    </dgm:pt>
    <dgm:pt modelId="{F853360D-3279-4371-8D48-7C13E4E61A04}" type="pres">
      <dgm:prSet presAssocID="{09971C3F-0250-4C19-B976-0FA359C03DAF}" presName="iconBgRect" presStyleLbl="bgShp" presStyleIdx="0" presStyleCnt="4"/>
      <dgm:spPr/>
    </dgm:pt>
    <dgm:pt modelId="{CD3A5F0F-4B66-4E94-ACCB-7E8B41A57763}" type="pres">
      <dgm:prSet presAssocID="{09971C3F-0250-4C19-B976-0FA359C03DA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F4E28185-ED27-40A6-9F15-F02E7BB06227}" type="pres">
      <dgm:prSet presAssocID="{09971C3F-0250-4C19-B976-0FA359C03DAF}" presName="spaceRect" presStyleCnt="0"/>
      <dgm:spPr/>
    </dgm:pt>
    <dgm:pt modelId="{1D5A2F17-5B7A-4509-9CF0-AF75C38F3237}" type="pres">
      <dgm:prSet presAssocID="{09971C3F-0250-4C19-B976-0FA359C03DAF}" presName="textRect" presStyleLbl="revTx" presStyleIdx="0" presStyleCnt="4">
        <dgm:presLayoutVars>
          <dgm:chMax val="1"/>
          <dgm:chPref val="1"/>
        </dgm:presLayoutVars>
      </dgm:prSet>
      <dgm:spPr/>
    </dgm:pt>
    <dgm:pt modelId="{182927D8-6FD8-4638-9D16-137C5AF37478}" type="pres">
      <dgm:prSet presAssocID="{81A8583A-6E97-4ABD-8211-0DBC45076D98}" presName="sibTrans" presStyleLbl="sibTrans2D1" presStyleIdx="0" presStyleCnt="0"/>
      <dgm:spPr/>
    </dgm:pt>
    <dgm:pt modelId="{ABC5BD67-F378-44EC-91BD-10C09AD3E28D}" type="pres">
      <dgm:prSet presAssocID="{134DD0DA-1016-48C9-BDE4-2EF5D69DFDB4}" presName="compNode" presStyleCnt="0"/>
      <dgm:spPr/>
    </dgm:pt>
    <dgm:pt modelId="{A15C8F36-30FC-4A8D-9F16-654EFE88ECBC}" type="pres">
      <dgm:prSet presAssocID="{134DD0DA-1016-48C9-BDE4-2EF5D69DFDB4}" presName="iconBgRect" presStyleLbl="bgShp" presStyleIdx="1" presStyleCnt="4"/>
      <dgm:spPr/>
    </dgm:pt>
    <dgm:pt modelId="{C37BDD5E-7DD4-4019-86FA-50A280E8FA69}" type="pres">
      <dgm:prSet presAssocID="{134DD0DA-1016-48C9-BDE4-2EF5D69DFDB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tabase"/>
        </a:ext>
      </dgm:extLst>
    </dgm:pt>
    <dgm:pt modelId="{A039979B-79ED-4E46-90BA-DA352190F41F}" type="pres">
      <dgm:prSet presAssocID="{134DD0DA-1016-48C9-BDE4-2EF5D69DFDB4}" presName="spaceRect" presStyleCnt="0"/>
      <dgm:spPr/>
    </dgm:pt>
    <dgm:pt modelId="{20375DBA-D01C-447C-8717-119678B3B91D}" type="pres">
      <dgm:prSet presAssocID="{134DD0DA-1016-48C9-BDE4-2EF5D69DFDB4}" presName="textRect" presStyleLbl="revTx" presStyleIdx="1" presStyleCnt="4">
        <dgm:presLayoutVars>
          <dgm:chMax val="1"/>
          <dgm:chPref val="1"/>
        </dgm:presLayoutVars>
      </dgm:prSet>
      <dgm:spPr/>
    </dgm:pt>
    <dgm:pt modelId="{0A340EE9-8067-4C49-8A42-F1542B8716FA}" type="pres">
      <dgm:prSet presAssocID="{E7F7DDBC-D16D-4FDA-BD9D-83B52B3A9898}" presName="sibTrans" presStyleLbl="sibTrans2D1" presStyleIdx="0" presStyleCnt="0"/>
      <dgm:spPr/>
    </dgm:pt>
    <dgm:pt modelId="{B6D791CD-02A0-4A78-837D-EE289C5E8561}" type="pres">
      <dgm:prSet presAssocID="{1E473A9D-6346-4780-B664-58073A45F3E9}" presName="compNode" presStyleCnt="0"/>
      <dgm:spPr/>
    </dgm:pt>
    <dgm:pt modelId="{AD342375-F263-4D22-AAEE-13A41FA0B9FB}" type="pres">
      <dgm:prSet presAssocID="{1E473A9D-6346-4780-B664-58073A45F3E9}" presName="iconBgRect" presStyleLbl="bgShp" presStyleIdx="2" presStyleCnt="4"/>
      <dgm:spPr/>
    </dgm:pt>
    <dgm:pt modelId="{0B36905A-8CBB-4129-98C8-85A70A75DC7F}" type="pres">
      <dgm:prSet presAssocID="{1E473A9D-6346-4780-B664-58073A45F3E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ecurity Camera Sign"/>
        </a:ext>
      </dgm:extLst>
    </dgm:pt>
    <dgm:pt modelId="{3A2F7FCE-7037-4226-BCF1-9AB81B632E44}" type="pres">
      <dgm:prSet presAssocID="{1E473A9D-6346-4780-B664-58073A45F3E9}" presName="spaceRect" presStyleCnt="0"/>
      <dgm:spPr/>
    </dgm:pt>
    <dgm:pt modelId="{9A2C2598-DDBF-444C-94D9-AB15BC2AE334}" type="pres">
      <dgm:prSet presAssocID="{1E473A9D-6346-4780-B664-58073A45F3E9}" presName="textRect" presStyleLbl="revTx" presStyleIdx="2" presStyleCnt="4">
        <dgm:presLayoutVars>
          <dgm:chMax val="1"/>
          <dgm:chPref val="1"/>
        </dgm:presLayoutVars>
      </dgm:prSet>
      <dgm:spPr/>
    </dgm:pt>
    <dgm:pt modelId="{1D2E4525-F708-4505-98D6-605B32709C0F}" type="pres">
      <dgm:prSet presAssocID="{46B60350-F67B-4805-A65C-B501B970F751}" presName="sibTrans" presStyleLbl="sibTrans2D1" presStyleIdx="0" presStyleCnt="0"/>
      <dgm:spPr/>
    </dgm:pt>
    <dgm:pt modelId="{9BC4A793-80D4-4D36-89A9-281DA01C1151}" type="pres">
      <dgm:prSet presAssocID="{4EA91FBE-5E2E-450C-9929-9785766041C2}" presName="compNode" presStyleCnt="0"/>
      <dgm:spPr/>
    </dgm:pt>
    <dgm:pt modelId="{C2415CF7-FF94-4E78-A166-64F44C57F91B}" type="pres">
      <dgm:prSet presAssocID="{4EA91FBE-5E2E-450C-9929-9785766041C2}" presName="iconBgRect" presStyleLbl="bgShp" presStyleIdx="3" presStyleCnt="4"/>
      <dgm:spPr/>
    </dgm:pt>
    <dgm:pt modelId="{F3CE7673-30ED-428B-AE0D-35B6B45CF015}" type="pres">
      <dgm:prSet presAssocID="{4EA91FBE-5E2E-450C-9929-9785766041C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arth Globe Europe-Africa"/>
        </a:ext>
      </dgm:extLst>
    </dgm:pt>
    <dgm:pt modelId="{6205119B-2FAF-4E1E-B666-EB7D63B1251A}" type="pres">
      <dgm:prSet presAssocID="{4EA91FBE-5E2E-450C-9929-9785766041C2}" presName="spaceRect" presStyleCnt="0"/>
      <dgm:spPr/>
    </dgm:pt>
    <dgm:pt modelId="{A9B89DAF-D115-4FAF-A742-41C7AEAB61FF}" type="pres">
      <dgm:prSet presAssocID="{4EA91FBE-5E2E-450C-9929-9785766041C2}" presName="textRect" presStyleLbl="revTx" presStyleIdx="3" presStyleCnt="4">
        <dgm:presLayoutVars>
          <dgm:chMax val="1"/>
          <dgm:chPref val="1"/>
        </dgm:presLayoutVars>
      </dgm:prSet>
      <dgm:spPr/>
    </dgm:pt>
  </dgm:ptLst>
  <dgm:cxnLst>
    <dgm:cxn modelId="{E4B7B507-F54A-4715-A441-2A4DA2A1A22A}" srcId="{B9D8E946-55C9-4224-B11E-65B641639DD1}" destId="{09971C3F-0250-4C19-B976-0FA359C03DAF}" srcOrd="0" destOrd="0" parTransId="{3C96B994-22BB-4BE6-94FF-8D12DAE6BDF0}" sibTransId="{81A8583A-6E97-4ABD-8211-0DBC45076D98}"/>
    <dgm:cxn modelId="{3946BB65-640D-4CF0-BC2D-A24D5323AEFB}" srcId="{B9D8E946-55C9-4224-B11E-65B641639DD1}" destId="{1E473A9D-6346-4780-B664-58073A45F3E9}" srcOrd="2" destOrd="0" parTransId="{9B4D94A5-397D-4ECE-B494-CF6BEAFBBB7D}" sibTransId="{46B60350-F67B-4805-A65C-B501B970F751}"/>
    <dgm:cxn modelId="{10F11746-60BA-485B-BB33-18411768FC98}" srcId="{B9D8E946-55C9-4224-B11E-65B641639DD1}" destId="{134DD0DA-1016-48C9-BDE4-2EF5D69DFDB4}" srcOrd="1" destOrd="0" parTransId="{2EE3460E-C9AD-4E1D-A56E-A6DE843F0C14}" sibTransId="{E7F7DDBC-D16D-4FDA-BD9D-83B52B3A9898}"/>
    <dgm:cxn modelId="{7C363E48-FDE1-450C-8959-4AB7AAF8B86B}" type="presOf" srcId="{09971C3F-0250-4C19-B976-0FA359C03DAF}" destId="{1D5A2F17-5B7A-4509-9CF0-AF75C38F3237}" srcOrd="0" destOrd="0" presId="urn:microsoft.com/office/officeart/2018/2/layout/IconCircleList"/>
    <dgm:cxn modelId="{A9BA9275-CCF3-4D14-B31E-D133008DCC8B}" type="presOf" srcId="{46B60350-F67B-4805-A65C-B501B970F751}" destId="{1D2E4525-F708-4505-98D6-605B32709C0F}" srcOrd="0" destOrd="0" presId="urn:microsoft.com/office/officeart/2018/2/layout/IconCircleList"/>
    <dgm:cxn modelId="{3B96F389-FCCD-4922-B4BE-C7AEBBE9D64A}" type="presOf" srcId="{1E473A9D-6346-4780-B664-58073A45F3E9}" destId="{9A2C2598-DDBF-444C-94D9-AB15BC2AE334}" srcOrd="0" destOrd="0" presId="urn:microsoft.com/office/officeart/2018/2/layout/IconCircleList"/>
    <dgm:cxn modelId="{0489ABAD-ACF2-4B42-9087-68CCB5FC1D0E}" type="presOf" srcId="{134DD0DA-1016-48C9-BDE4-2EF5D69DFDB4}" destId="{20375DBA-D01C-447C-8717-119678B3B91D}" srcOrd="0" destOrd="0" presId="urn:microsoft.com/office/officeart/2018/2/layout/IconCircleList"/>
    <dgm:cxn modelId="{5B3828AF-25C1-4E8C-A4CA-315D5F945A4B}" type="presOf" srcId="{81A8583A-6E97-4ABD-8211-0DBC45076D98}" destId="{182927D8-6FD8-4638-9D16-137C5AF37478}" srcOrd="0" destOrd="0" presId="urn:microsoft.com/office/officeart/2018/2/layout/IconCircleList"/>
    <dgm:cxn modelId="{6DD357C0-F4B9-403D-BFDB-6E7452016E30}" type="presOf" srcId="{B9D8E946-55C9-4224-B11E-65B641639DD1}" destId="{2B8F2805-3E9F-4008-A8D4-DDA680326CA4}" srcOrd="0" destOrd="0" presId="urn:microsoft.com/office/officeart/2018/2/layout/IconCircleList"/>
    <dgm:cxn modelId="{2F67B3C0-1EE8-452C-8CFE-A895A6AA06C7}" type="presOf" srcId="{4EA91FBE-5E2E-450C-9929-9785766041C2}" destId="{A9B89DAF-D115-4FAF-A742-41C7AEAB61FF}" srcOrd="0" destOrd="0" presId="urn:microsoft.com/office/officeart/2018/2/layout/IconCircleList"/>
    <dgm:cxn modelId="{9C4E61CA-D884-4841-AD1F-C08070F7D324}" srcId="{B9D8E946-55C9-4224-B11E-65B641639DD1}" destId="{4EA91FBE-5E2E-450C-9929-9785766041C2}" srcOrd="3" destOrd="0" parTransId="{B046EA07-B420-4172-82A3-FB92D8B3C276}" sibTransId="{71155FCB-A6F4-4987-9365-4D5CE2A51950}"/>
    <dgm:cxn modelId="{9D38B8FA-7A25-46A0-B764-CE62B685165A}" type="presOf" srcId="{E7F7DDBC-D16D-4FDA-BD9D-83B52B3A9898}" destId="{0A340EE9-8067-4C49-8A42-F1542B8716FA}" srcOrd="0" destOrd="0" presId="urn:microsoft.com/office/officeart/2018/2/layout/IconCircleList"/>
    <dgm:cxn modelId="{CAEDC55C-B14D-4D69-B644-7D1010C57041}" type="presParOf" srcId="{2B8F2805-3E9F-4008-A8D4-DDA680326CA4}" destId="{0686959D-A274-45EB-BE90-820BB2C13D6D}" srcOrd="0" destOrd="0" presId="urn:microsoft.com/office/officeart/2018/2/layout/IconCircleList"/>
    <dgm:cxn modelId="{FA44A73B-AAD2-45CC-88D2-10013BA4C791}" type="presParOf" srcId="{0686959D-A274-45EB-BE90-820BB2C13D6D}" destId="{A8D919F0-6AE7-4D0B-8924-5F59CCBC0AF4}" srcOrd="0" destOrd="0" presId="urn:microsoft.com/office/officeart/2018/2/layout/IconCircleList"/>
    <dgm:cxn modelId="{DD46CD95-3240-4395-9B27-19F7F75C4BD0}" type="presParOf" srcId="{A8D919F0-6AE7-4D0B-8924-5F59CCBC0AF4}" destId="{F853360D-3279-4371-8D48-7C13E4E61A04}" srcOrd="0" destOrd="0" presId="urn:microsoft.com/office/officeart/2018/2/layout/IconCircleList"/>
    <dgm:cxn modelId="{CCDD8DB6-E570-4C12-BF26-DF209F7EB10A}" type="presParOf" srcId="{A8D919F0-6AE7-4D0B-8924-5F59CCBC0AF4}" destId="{CD3A5F0F-4B66-4E94-ACCB-7E8B41A57763}" srcOrd="1" destOrd="0" presId="urn:microsoft.com/office/officeart/2018/2/layout/IconCircleList"/>
    <dgm:cxn modelId="{5034FF5B-077A-4C72-BF36-7519AC97F40D}" type="presParOf" srcId="{A8D919F0-6AE7-4D0B-8924-5F59CCBC0AF4}" destId="{F4E28185-ED27-40A6-9F15-F02E7BB06227}" srcOrd="2" destOrd="0" presId="urn:microsoft.com/office/officeart/2018/2/layout/IconCircleList"/>
    <dgm:cxn modelId="{AB0D8021-4392-49BB-95A5-87BBCA80A898}" type="presParOf" srcId="{A8D919F0-6AE7-4D0B-8924-5F59CCBC0AF4}" destId="{1D5A2F17-5B7A-4509-9CF0-AF75C38F3237}" srcOrd="3" destOrd="0" presId="urn:microsoft.com/office/officeart/2018/2/layout/IconCircleList"/>
    <dgm:cxn modelId="{A3543890-F40A-4DD1-A934-7DD1CD576CAE}" type="presParOf" srcId="{0686959D-A274-45EB-BE90-820BB2C13D6D}" destId="{182927D8-6FD8-4638-9D16-137C5AF37478}" srcOrd="1" destOrd="0" presId="urn:microsoft.com/office/officeart/2018/2/layout/IconCircleList"/>
    <dgm:cxn modelId="{4BF6798D-4545-414D-AA53-C13249B2A9F8}" type="presParOf" srcId="{0686959D-A274-45EB-BE90-820BB2C13D6D}" destId="{ABC5BD67-F378-44EC-91BD-10C09AD3E28D}" srcOrd="2" destOrd="0" presId="urn:microsoft.com/office/officeart/2018/2/layout/IconCircleList"/>
    <dgm:cxn modelId="{F827D363-5443-4642-8597-F03129951ED4}" type="presParOf" srcId="{ABC5BD67-F378-44EC-91BD-10C09AD3E28D}" destId="{A15C8F36-30FC-4A8D-9F16-654EFE88ECBC}" srcOrd="0" destOrd="0" presId="urn:microsoft.com/office/officeart/2018/2/layout/IconCircleList"/>
    <dgm:cxn modelId="{F5369FA8-0956-4C99-848A-1390DFF3FDB7}" type="presParOf" srcId="{ABC5BD67-F378-44EC-91BD-10C09AD3E28D}" destId="{C37BDD5E-7DD4-4019-86FA-50A280E8FA69}" srcOrd="1" destOrd="0" presId="urn:microsoft.com/office/officeart/2018/2/layout/IconCircleList"/>
    <dgm:cxn modelId="{4AD6CED6-FFEF-4F08-96E0-5099D1F8A112}" type="presParOf" srcId="{ABC5BD67-F378-44EC-91BD-10C09AD3E28D}" destId="{A039979B-79ED-4E46-90BA-DA352190F41F}" srcOrd="2" destOrd="0" presId="urn:microsoft.com/office/officeart/2018/2/layout/IconCircleList"/>
    <dgm:cxn modelId="{E0FD204A-1C26-4534-AAD1-3D8D3CC1E5C9}" type="presParOf" srcId="{ABC5BD67-F378-44EC-91BD-10C09AD3E28D}" destId="{20375DBA-D01C-447C-8717-119678B3B91D}" srcOrd="3" destOrd="0" presId="urn:microsoft.com/office/officeart/2018/2/layout/IconCircleList"/>
    <dgm:cxn modelId="{45329DB9-7F9D-4289-A078-F64B5AE9EE5E}" type="presParOf" srcId="{0686959D-A274-45EB-BE90-820BB2C13D6D}" destId="{0A340EE9-8067-4C49-8A42-F1542B8716FA}" srcOrd="3" destOrd="0" presId="urn:microsoft.com/office/officeart/2018/2/layout/IconCircleList"/>
    <dgm:cxn modelId="{6FA37501-1DDA-4E43-83D2-BC6B91E1F243}" type="presParOf" srcId="{0686959D-A274-45EB-BE90-820BB2C13D6D}" destId="{B6D791CD-02A0-4A78-837D-EE289C5E8561}" srcOrd="4" destOrd="0" presId="urn:microsoft.com/office/officeart/2018/2/layout/IconCircleList"/>
    <dgm:cxn modelId="{2D683A96-AA2D-4CFC-80BB-325F4A8EE4F8}" type="presParOf" srcId="{B6D791CD-02A0-4A78-837D-EE289C5E8561}" destId="{AD342375-F263-4D22-AAEE-13A41FA0B9FB}" srcOrd="0" destOrd="0" presId="urn:microsoft.com/office/officeart/2018/2/layout/IconCircleList"/>
    <dgm:cxn modelId="{882A9AF0-BA97-4BE5-A17D-42AE38D6FE50}" type="presParOf" srcId="{B6D791CD-02A0-4A78-837D-EE289C5E8561}" destId="{0B36905A-8CBB-4129-98C8-85A70A75DC7F}" srcOrd="1" destOrd="0" presId="urn:microsoft.com/office/officeart/2018/2/layout/IconCircleList"/>
    <dgm:cxn modelId="{7F816558-6F36-4638-91B5-660F27FFFD2A}" type="presParOf" srcId="{B6D791CD-02A0-4A78-837D-EE289C5E8561}" destId="{3A2F7FCE-7037-4226-BCF1-9AB81B632E44}" srcOrd="2" destOrd="0" presId="urn:microsoft.com/office/officeart/2018/2/layout/IconCircleList"/>
    <dgm:cxn modelId="{D48E0D09-33E6-4692-8987-7457FDBD25E4}" type="presParOf" srcId="{B6D791CD-02A0-4A78-837D-EE289C5E8561}" destId="{9A2C2598-DDBF-444C-94D9-AB15BC2AE334}" srcOrd="3" destOrd="0" presId="urn:microsoft.com/office/officeart/2018/2/layout/IconCircleList"/>
    <dgm:cxn modelId="{E0F24CC9-0C46-4E44-8464-1F234324A6B3}" type="presParOf" srcId="{0686959D-A274-45EB-BE90-820BB2C13D6D}" destId="{1D2E4525-F708-4505-98D6-605B32709C0F}" srcOrd="5" destOrd="0" presId="urn:microsoft.com/office/officeart/2018/2/layout/IconCircleList"/>
    <dgm:cxn modelId="{6749CD71-60A0-4B04-802A-6A64B21A1051}" type="presParOf" srcId="{0686959D-A274-45EB-BE90-820BB2C13D6D}" destId="{9BC4A793-80D4-4D36-89A9-281DA01C1151}" srcOrd="6" destOrd="0" presId="urn:microsoft.com/office/officeart/2018/2/layout/IconCircleList"/>
    <dgm:cxn modelId="{EC36B07B-0F81-47E6-94CF-D50E47341448}" type="presParOf" srcId="{9BC4A793-80D4-4D36-89A9-281DA01C1151}" destId="{C2415CF7-FF94-4E78-A166-64F44C57F91B}" srcOrd="0" destOrd="0" presId="urn:microsoft.com/office/officeart/2018/2/layout/IconCircleList"/>
    <dgm:cxn modelId="{D1B8F40D-2E18-453D-882D-74E4C83E706D}" type="presParOf" srcId="{9BC4A793-80D4-4D36-89A9-281DA01C1151}" destId="{F3CE7673-30ED-428B-AE0D-35B6B45CF015}" srcOrd="1" destOrd="0" presId="urn:microsoft.com/office/officeart/2018/2/layout/IconCircleList"/>
    <dgm:cxn modelId="{C07FC377-9831-4977-B21D-47F885FCE61B}" type="presParOf" srcId="{9BC4A793-80D4-4D36-89A9-281DA01C1151}" destId="{6205119B-2FAF-4E1E-B666-EB7D63B1251A}" srcOrd="2" destOrd="0" presId="urn:microsoft.com/office/officeart/2018/2/layout/IconCircleList"/>
    <dgm:cxn modelId="{4CB1EB01-7EED-4291-AAC5-F406EBC00CDD}" type="presParOf" srcId="{9BC4A793-80D4-4D36-89A9-281DA01C1151}" destId="{A9B89DAF-D115-4FAF-A742-41C7AEAB61FF}"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E5FAC08-CE43-40B5-A706-E79B835ED9AC}"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60E79D88-E448-4DB4-9776-D7CA8B991078}">
      <dgm:prSet/>
      <dgm:spPr/>
      <dgm:t>
        <a:bodyPr/>
        <a:lstStyle/>
        <a:p>
          <a:r>
            <a:rPr lang="en-US"/>
            <a:t>Channel focused</a:t>
          </a:r>
        </a:p>
      </dgm:t>
    </dgm:pt>
    <dgm:pt modelId="{32711ABE-78CD-4D4F-9373-32B132DB13AE}" type="parTrans" cxnId="{D5B1120D-607A-4704-B0D2-8AE611901A99}">
      <dgm:prSet/>
      <dgm:spPr/>
      <dgm:t>
        <a:bodyPr/>
        <a:lstStyle/>
        <a:p>
          <a:endParaRPr lang="en-US"/>
        </a:p>
      </dgm:t>
    </dgm:pt>
    <dgm:pt modelId="{5F4E424A-5EF5-42B2-B41C-EEE9D53FC5DE}" type="sibTrans" cxnId="{D5B1120D-607A-4704-B0D2-8AE611901A99}">
      <dgm:prSet/>
      <dgm:spPr/>
      <dgm:t>
        <a:bodyPr/>
        <a:lstStyle/>
        <a:p>
          <a:endParaRPr lang="en-US"/>
        </a:p>
      </dgm:t>
    </dgm:pt>
    <dgm:pt modelId="{F32429EC-F0AD-4C77-925C-5F99EB02D0B3}">
      <dgm:prSet/>
      <dgm:spPr/>
      <dgm:t>
        <a:bodyPr/>
        <a:lstStyle/>
        <a:p>
          <a:r>
            <a:rPr lang="en-US"/>
            <a:t>Managed Access</a:t>
          </a:r>
        </a:p>
      </dgm:t>
    </dgm:pt>
    <dgm:pt modelId="{A164B6C2-8748-4E4B-A52B-51A31E499D45}" type="parTrans" cxnId="{A3285227-CEB6-45FF-B932-926131EDD665}">
      <dgm:prSet/>
      <dgm:spPr/>
      <dgm:t>
        <a:bodyPr/>
        <a:lstStyle/>
        <a:p>
          <a:endParaRPr lang="en-US"/>
        </a:p>
      </dgm:t>
    </dgm:pt>
    <dgm:pt modelId="{A67E3FE1-850B-419D-A1D7-0417732FCF86}" type="sibTrans" cxnId="{A3285227-CEB6-45FF-B932-926131EDD665}">
      <dgm:prSet/>
      <dgm:spPr/>
      <dgm:t>
        <a:bodyPr/>
        <a:lstStyle/>
        <a:p>
          <a:endParaRPr lang="en-US"/>
        </a:p>
      </dgm:t>
    </dgm:pt>
    <dgm:pt modelId="{1DC7A9F6-C995-49A0-8159-E73B56667345}">
      <dgm:prSet/>
      <dgm:spPr/>
      <dgm:t>
        <a:bodyPr/>
        <a:lstStyle/>
        <a:p>
          <a:r>
            <a:rPr lang="en-US" dirty="0"/>
            <a:t>File Servers and/or Cloud</a:t>
          </a:r>
        </a:p>
      </dgm:t>
    </dgm:pt>
    <dgm:pt modelId="{C9640272-266E-4329-8C2C-1C79B7A7133D}" type="parTrans" cxnId="{7D4D480D-2E38-4F1E-B615-DD97E27B093C}">
      <dgm:prSet/>
      <dgm:spPr/>
      <dgm:t>
        <a:bodyPr/>
        <a:lstStyle/>
        <a:p>
          <a:endParaRPr lang="en-US"/>
        </a:p>
      </dgm:t>
    </dgm:pt>
    <dgm:pt modelId="{E9C7341D-5584-4150-9E5B-34DC417C1FA7}" type="sibTrans" cxnId="{7D4D480D-2E38-4F1E-B615-DD97E27B093C}">
      <dgm:prSet/>
      <dgm:spPr/>
      <dgm:t>
        <a:bodyPr/>
        <a:lstStyle/>
        <a:p>
          <a:endParaRPr lang="en-US"/>
        </a:p>
      </dgm:t>
    </dgm:pt>
    <dgm:pt modelId="{63BF1ABD-E861-4E16-9454-2246278FEC0D}">
      <dgm:prSet/>
      <dgm:spPr/>
      <dgm:t>
        <a:bodyPr/>
        <a:lstStyle/>
        <a:p>
          <a:pPr>
            <a:defRPr b="1"/>
          </a:pPr>
          <a:r>
            <a:rPr lang="en-US"/>
            <a:t>Technical Highlights</a:t>
          </a:r>
        </a:p>
      </dgm:t>
    </dgm:pt>
    <dgm:pt modelId="{DCCF77F3-3EA2-4D6F-ABF6-18E835A8B20A}" type="parTrans" cxnId="{C30D7424-D44B-44AA-9F28-F56DED3BE640}">
      <dgm:prSet/>
      <dgm:spPr/>
      <dgm:t>
        <a:bodyPr/>
        <a:lstStyle/>
        <a:p>
          <a:endParaRPr lang="en-US"/>
        </a:p>
      </dgm:t>
    </dgm:pt>
    <dgm:pt modelId="{73E54A1F-2BCF-4A91-A12B-7FD62552311B}" type="sibTrans" cxnId="{C30D7424-D44B-44AA-9F28-F56DED3BE640}">
      <dgm:prSet/>
      <dgm:spPr/>
      <dgm:t>
        <a:bodyPr/>
        <a:lstStyle/>
        <a:p>
          <a:endParaRPr lang="en-US"/>
        </a:p>
      </dgm:t>
    </dgm:pt>
    <dgm:pt modelId="{67D896A8-94B3-4515-8CE4-6C29E1E1F7AF}">
      <dgm:prSet/>
      <dgm:spPr/>
      <dgm:t>
        <a:bodyPr/>
        <a:lstStyle/>
        <a:p>
          <a:r>
            <a:rPr lang="en-US" dirty="0"/>
            <a:t>Mapped drives</a:t>
          </a:r>
        </a:p>
      </dgm:t>
    </dgm:pt>
    <dgm:pt modelId="{B629525B-D4C3-4BFB-AD96-47E00AF18B6B}" type="parTrans" cxnId="{2FEB506E-7CF4-4A73-A317-C22D3ACEDC21}">
      <dgm:prSet/>
      <dgm:spPr/>
      <dgm:t>
        <a:bodyPr/>
        <a:lstStyle/>
        <a:p>
          <a:endParaRPr lang="en-US"/>
        </a:p>
      </dgm:t>
    </dgm:pt>
    <dgm:pt modelId="{14EBECE0-DA44-419A-9833-614A2AFEB5A6}" type="sibTrans" cxnId="{2FEB506E-7CF4-4A73-A317-C22D3ACEDC21}">
      <dgm:prSet/>
      <dgm:spPr/>
      <dgm:t>
        <a:bodyPr/>
        <a:lstStyle/>
        <a:p>
          <a:endParaRPr lang="en-US"/>
        </a:p>
      </dgm:t>
    </dgm:pt>
    <dgm:pt modelId="{DE828C37-564E-464B-AB21-1C8509B79140}">
      <dgm:prSet/>
      <dgm:spPr/>
      <dgm:t>
        <a:bodyPr/>
        <a:lstStyle/>
        <a:p>
          <a:r>
            <a:rPr lang="en-US" dirty="0"/>
            <a:t>File locking</a:t>
          </a:r>
        </a:p>
      </dgm:t>
    </dgm:pt>
    <dgm:pt modelId="{3AB1C5F5-BC23-4B81-9AC2-F3CE80DF7E38}" type="parTrans" cxnId="{87112FF3-F287-469E-A4DB-F6A269134CED}">
      <dgm:prSet/>
      <dgm:spPr/>
      <dgm:t>
        <a:bodyPr/>
        <a:lstStyle/>
        <a:p>
          <a:endParaRPr lang="en-US"/>
        </a:p>
      </dgm:t>
    </dgm:pt>
    <dgm:pt modelId="{5F751739-7000-4971-90EE-D3CF51430FEC}" type="sibTrans" cxnId="{87112FF3-F287-469E-A4DB-F6A269134CED}">
      <dgm:prSet/>
      <dgm:spPr/>
      <dgm:t>
        <a:bodyPr/>
        <a:lstStyle/>
        <a:p>
          <a:endParaRPr lang="en-US"/>
        </a:p>
      </dgm:t>
    </dgm:pt>
    <dgm:pt modelId="{FAB84E70-CB6F-4E96-BC88-FAD811E7FB89}">
      <dgm:prSet/>
      <dgm:spPr/>
      <dgm:t>
        <a:bodyPr/>
        <a:lstStyle/>
        <a:p>
          <a:r>
            <a:rPr lang="en-US" dirty="0"/>
            <a:t>Sync on-demand</a:t>
          </a:r>
        </a:p>
      </dgm:t>
    </dgm:pt>
    <dgm:pt modelId="{B6E76A28-C56E-420A-9351-AA59AE1C080D}" type="parTrans" cxnId="{7FE53CE5-78CD-4232-82FB-41700618D790}">
      <dgm:prSet/>
      <dgm:spPr/>
      <dgm:t>
        <a:bodyPr/>
        <a:lstStyle/>
        <a:p>
          <a:endParaRPr lang="en-US"/>
        </a:p>
      </dgm:t>
    </dgm:pt>
    <dgm:pt modelId="{5A2650B8-3515-453D-B677-B7771F51E30F}" type="sibTrans" cxnId="{7FE53CE5-78CD-4232-82FB-41700618D790}">
      <dgm:prSet/>
      <dgm:spPr/>
    </dgm:pt>
    <dgm:pt modelId="{7FA2139A-50D6-4A07-9921-DF09A24072E5}">
      <dgm:prSet/>
      <dgm:spPr/>
      <dgm:t>
        <a:bodyPr/>
        <a:lstStyle/>
        <a:p>
          <a:r>
            <a:rPr lang="en-US" dirty="0"/>
            <a:t>NTFS &amp; AD integration</a:t>
          </a:r>
        </a:p>
      </dgm:t>
    </dgm:pt>
    <dgm:pt modelId="{9747C2A4-0655-4637-8222-CF78243AF04B}" type="parTrans" cxnId="{05F3AF62-D31F-406F-BA20-6FF714751DEF}">
      <dgm:prSet/>
      <dgm:spPr/>
      <dgm:t>
        <a:bodyPr/>
        <a:lstStyle/>
        <a:p>
          <a:endParaRPr lang="en-US"/>
        </a:p>
      </dgm:t>
    </dgm:pt>
    <dgm:pt modelId="{215D2E41-F6FC-45B2-B96F-DE4DA916EBF9}" type="sibTrans" cxnId="{05F3AF62-D31F-406F-BA20-6FF714751DEF}">
      <dgm:prSet/>
      <dgm:spPr/>
    </dgm:pt>
    <dgm:pt modelId="{D7C8CDA3-1B74-4504-B7C2-D14331A37F01}">
      <dgm:prSet/>
      <dgm:spPr/>
      <dgm:t>
        <a:bodyPr/>
        <a:lstStyle/>
        <a:p>
          <a:pPr>
            <a:defRPr b="1"/>
          </a:pPr>
          <a:r>
            <a:rPr lang="en-US" dirty="0"/>
            <a:t>Strategic Highlights</a:t>
          </a:r>
        </a:p>
      </dgm:t>
    </dgm:pt>
    <dgm:pt modelId="{9F50D0BD-2CBF-4E24-97BB-BF3582099CE0}" type="sibTrans" cxnId="{718A1834-BCB8-4DEB-AF43-1B1C707E2E23}">
      <dgm:prSet/>
      <dgm:spPr/>
      <dgm:t>
        <a:bodyPr/>
        <a:lstStyle/>
        <a:p>
          <a:endParaRPr lang="en-US"/>
        </a:p>
      </dgm:t>
    </dgm:pt>
    <dgm:pt modelId="{002C21E0-024E-42FC-B947-DE35FDD1C59E}" type="parTrans" cxnId="{718A1834-BCB8-4DEB-AF43-1B1C707E2E23}">
      <dgm:prSet/>
      <dgm:spPr/>
      <dgm:t>
        <a:bodyPr/>
        <a:lstStyle/>
        <a:p>
          <a:endParaRPr lang="en-US"/>
        </a:p>
      </dgm:t>
    </dgm:pt>
    <dgm:pt modelId="{1A11828C-5A31-4259-B8C9-748A7B11B11C}" type="pres">
      <dgm:prSet presAssocID="{4E5FAC08-CE43-40B5-A706-E79B835ED9AC}" presName="Name0" presStyleCnt="0">
        <dgm:presLayoutVars>
          <dgm:dir/>
          <dgm:animLvl val="lvl"/>
          <dgm:resizeHandles val="exact"/>
        </dgm:presLayoutVars>
      </dgm:prSet>
      <dgm:spPr/>
    </dgm:pt>
    <dgm:pt modelId="{8CEA4096-5BD7-481B-AC13-66247CB54E3B}" type="pres">
      <dgm:prSet presAssocID="{D7C8CDA3-1B74-4504-B7C2-D14331A37F01}" presName="linNode" presStyleCnt="0"/>
      <dgm:spPr/>
    </dgm:pt>
    <dgm:pt modelId="{2A6CAAF2-F105-458D-B7F6-EA85C7122FCF}" type="pres">
      <dgm:prSet presAssocID="{D7C8CDA3-1B74-4504-B7C2-D14331A37F01}" presName="parentText" presStyleLbl="node1" presStyleIdx="0" presStyleCnt="2">
        <dgm:presLayoutVars>
          <dgm:chMax val="1"/>
          <dgm:bulletEnabled val="1"/>
        </dgm:presLayoutVars>
      </dgm:prSet>
      <dgm:spPr/>
    </dgm:pt>
    <dgm:pt modelId="{94015981-1F43-43E2-8DB5-E51EF07B2FD6}" type="pres">
      <dgm:prSet presAssocID="{D7C8CDA3-1B74-4504-B7C2-D14331A37F01}" presName="descendantText" presStyleLbl="alignAccFollowNode1" presStyleIdx="0" presStyleCnt="2">
        <dgm:presLayoutVars>
          <dgm:bulletEnabled val="1"/>
        </dgm:presLayoutVars>
      </dgm:prSet>
      <dgm:spPr/>
    </dgm:pt>
    <dgm:pt modelId="{93F17391-95F1-443A-8170-9EC1EC1D8AC1}" type="pres">
      <dgm:prSet presAssocID="{9F50D0BD-2CBF-4E24-97BB-BF3582099CE0}" presName="sp" presStyleCnt="0"/>
      <dgm:spPr/>
    </dgm:pt>
    <dgm:pt modelId="{66AC2249-5860-46B4-A52E-E8861AA54740}" type="pres">
      <dgm:prSet presAssocID="{63BF1ABD-E861-4E16-9454-2246278FEC0D}" presName="linNode" presStyleCnt="0"/>
      <dgm:spPr/>
    </dgm:pt>
    <dgm:pt modelId="{AF3EEF7A-6481-4265-9B0C-C3F8A2F8D1BB}" type="pres">
      <dgm:prSet presAssocID="{63BF1ABD-E861-4E16-9454-2246278FEC0D}" presName="parentText" presStyleLbl="node1" presStyleIdx="1" presStyleCnt="2">
        <dgm:presLayoutVars>
          <dgm:chMax val="1"/>
          <dgm:bulletEnabled val="1"/>
        </dgm:presLayoutVars>
      </dgm:prSet>
      <dgm:spPr/>
    </dgm:pt>
    <dgm:pt modelId="{7FC3D5FE-2937-409B-8E8F-229489804C19}" type="pres">
      <dgm:prSet presAssocID="{63BF1ABD-E861-4E16-9454-2246278FEC0D}" presName="descendantText" presStyleLbl="alignAccFollowNode1" presStyleIdx="1" presStyleCnt="2">
        <dgm:presLayoutVars>
          <dgm:bulletEnabled val="1"/>
        </dgm:presLayoutVars>
      </dgm:prSet>
      <dgm:spPr/>
    </dgm:pt>
  </dgm:ptLst>
  <dgm:cxnLst>
    <dgm:cxn modelId="{D5B1120D-607A-4704-B0D2-8AE611901A99}" srcId="{D7C8CDA3-1B74-4504-B7C2-D14331A37F01}" destId="{60E79D88-E448-4DB4-9776-D7CA8B991078}" srcOrd="0" destOrd="0" parTransId="{32711ABE-78CD-4D4F-9373-32B132DB13AE}" sibTransId="{5F4E424A-5EF5-42B2-B41C-EEE9D53FC5DE}"/>
    <dgm:cxn modelId="{7D4D480D-2E38-4F1E-B615-DD97E27B093C}" srcId="{D7C8CDA3-1B74-4504-B7C2-D14331A37F01}" destId="{1DC7A9F6-C995-49A0-8159-E73B56667345}" srcOrd="2" destOrd="0" parTransId="{C9640272-266E-4329-8C2C-1C79B7A7133D}" sibTransId="{E9C7341D-5584-4150-9E5B-34DC417C1FA7}"/>
    <dgm:cxn modelId="{C30D7424-D44B-44AA-9F28-F56DED3BE640}" srcId="{4E5FAC08-CE43-40B5-A706-E79B835ED9AC}" destId="{63BF1ABD-E861-4E16-9454-2246278FEC0D}" srcOrd="1" destOrd="0" parTransId="{DCCF77F3-3EA2-4D6F-ABF6-18E835A8B20A}" sibTransId="{73E54A1F-2BCF-4A91-A12B-7FD62552311B}"/>
    <dgm:cxn modelId="{A8D22D27-CC16-40D6-987F-7378D1227330}" type="presOf" srcId="{FAB84E70-CB6F-4E96-BC88-FAD811E7FB89}" destId="{7FC3D5FE-2937-409B-8E8F-229489804C19}" srcOrd="0" destOrd="1" presId="urn:microsoft.com/office/officeart/2005/8/layout/vList5"/>
    <dgm:cxn modelId="{A3285227-CEB6-45FF-B932-926131EDD665}" srcId="{D7C8CDA3-1B74-4504-B7C2-D14331A37F01}" destId="{F32429EC-F0AD-4C77-925C-5F99EB02D0B3}" srcOrd="1" destOrd="0" parTransId="{A164B6C2-8748-4E4B-A52B-51A31E499D45}" sibTransId="{A67E3FE1-850B-419D-A1D7-0417732FCF86}"/>
    <dgm:cxn modelId="{F411E730-DA5B-4251-851C-CC4E907B558A}" type="presOf" srcId="{D7C8CDA3-1B74-4504-B7C2-D14331A37F01}" destId="{2A6CAAF2-F105-458D-B7F6-EA85C7122FCF}" srcOrd="0" destOrd="0" presId="urn:microsoft.com/office/officeart/2005/8/layout/vList5"/>
    <dgm:cxn modelId="{718A1834-BCB8-4DEB-AF43-1B1C707E2E23}" srcId="{4E5FAC08-CE43-40B5-A706-E79B835ED9AC}" destId="{D7C8CDA3-1B74-4504-B7C2-D14331A37F01}" srcOrd="0" destOrd="0" parTransId="{002C21E0-024E-42FC-B947-DE35FDD1C59E}" sibTransId="{9F50D0BD-2CBF-4E24-97BB-BF3582099CE0}"/>
    <dgm:cxn modelId="{05F3AF62-D31F-406F-BA20-6FF714751DEF}" srcId="{63BF1ABD-E861-4E16-9454-2246278FEC0D}" destId="{7FA2139A-50D6-4A07-9921-DF09A24072E5}" srcOrd="2" destOrd="0" parTransId="{9747C2A4-0655-4637-8222-CF78243AF04B}" sibTransId="{215D2E41-F6FC-45B2-B96F-DE4DA916EBF9}"/>
    <dgm:cxn modelId="{C910D943-BF02-400C-92D7-B9AC16BAD65D}" type="presOf" srcId="{DE828C37-564E-464B-AB21-1C8509B79140}" destId="{7FC3D5FE-2937-409B-8E8F-229489804C19}" srcOrd="0" destOrd="3" presId="urn:microsoft.com/office/officeart/2005/8/layout/vList5"/>
    <dgm:cxn modelId="{0F853666-1095-4D7D-B288-DA4E2C9A0E9F}" type="presOf" srcId="{4E5FAC08-CE43-40B5-A706-E79B835ED9AC}" destId="{1A11828C-5A31-4259-B8C9-748A7B11B11C}" srcOrd="0" destOrd="0" presId="urn:microsoft.com/office/officeart/2005/8/layout/vList5"/>
    <dgm:cxn modelId="{DC806067-8540-479E-8632-C3890F42D20E}" type="presOf" srcId="{7FA2139A-50D6-4A07-9921-DF09A24072E5}" destId="{7FC3D5FE-2937-409B-8E8F-229489804C19}" srcOrd="0" destOrd="2" presId="urn:microsoft.com/office/officeart/2005/8/layout/vList5"/>
    <dgm:cxn modelId="{2FEB506E-7CF4-4A73-A317-C22D3ACEDC21}" srcId="{63BF1ABD-E861-4E16-9454-2246278FEC0D}" destId="{67D896A8-94B3-4515-8CE4-6C29E1E1F7AF}" srcOrd="0" destOrd="0" parTransId="{B629525B-D4C3-4BFB-AD96-47E00AF18B6B}" sibTransId="{14EBECE0-DA44-419A-9833-614A2AFEB5A6}"/>
    <dgm:cxn modelId="{3EB6C570-A113-4622-803A-0007891623EB}" type="presOf" srcId="{67D896A8-94B3-4515-8CE4-6C29E1E1F7AF}" destId="{7FC3D5FE-2937-409B-8E8F-229489804C19}" srcOrd="0" destOrd="0" presId="urn:microsoft.com/office/officeart/2005/8/layout/vList5"/>
    <dgm:cxn modelId="{22A5D97E-8A96-466F-8295-612FDE88D3A7}" type="presOf" srcId="{60E79D88-E448-4DB4-9776-D7CA8B991078}" destId="{94015981-1F43-43E2-8DB5-E51EF07B2FD6}" srcOrd="0" destOrd="0" presId="urn:microsoft.com/office/officeart/2005/8/layout/vList5"/>
    <dgm:cxn modelId="{5C99268F-8E9F-43A4-BEC9-A5C8E379DA10}" type="presOf" srcId="{1DC7A9F6-C995-49A0-8159-E73B56667345}" destId="{94015981-1F43-43E2-8DB5-E51EF07B2FD6}" srcOrd="0" destOrd="2" presId="urn:microsoft.com/office/officeart/2005/8/layout/vList5"/>
    <dgm:cxn modelId="{2210C1A1-7C68-4EB9-8CFB-C905327D617B}" type="presOf" srcId="{63BF1ABD-E861-4E16-9454-2246278FEC0D}" destId="{AF3EEF7A-6481-4265-9B0C-C3F8A2F8D1BB}" srcOrd="0" destOrd="0" presId="urn:microsoft.com/office/officeart/2005/8/layout/vList5"/>
    <dgm:cxn modelId="{7FE53CE5-78CD-4232-82FB-41700618D790}" srcId="{63BF1ABD-E861-4E16-9454-2246278FEC0D}" destId="{FAB84E70-CB6F-4E96-BC88-FAD811E7FB89}" srcOrd="1" destOrd="0" parTransId="{B6E76A28-C56E-420A-9351-AA59AE1C080D}" sibTransId="{5A2650B8-3515-453D-B677-B7771F51E30F}"/>
    <dgm:cxn modelId="{87112FF3-F287-469E-A4DB-F6A269134CED}" srcId="{63BF1ABD-E861-4E16-9454-2246278FEC0D}" destId="{DE828C37-564E-464B-AB21-1C8509B79140}" srcOrd="3" destOrd="0" parTransId="{3AB1C5F5-BC23-4B81-9AC2-F3CE80DF7E38}" sibTransId="{5F751739-7000-4971-90EE-D3CF51430FEC}"/>
    <dgm:cxn modelId="{EA49FFF8-DA07-4B0F-9DDC-EB8B6DDBA75A}" type="presOf" srcId="{F32429EC-F0AD-4C77-925C-5F99EB02D0B3}" destId="{94015981-1F43-43E2-8DB5-E51EF07B2FD6}" srcOrd="0" destOrd="1" presId="urn:microsoft.com/office/officeart/2005/8/layout/vList5"/>
    <dgm:cxn modelId="{7FEE9953-1A2D-41B9-908C-DA82E2D1243C}" type="presParOf" srcId="{1A11828C-5A31-4259-B8C9-748A7B11B11C}" destId="{8CEA4096-5BD7-481B-AC13-66247CB54E3B}" srcOrd="0" destOrd="0" presId="urn:microsoft.com/office/officeart/2005/8/layout/vList5"/>
    <dgm:cxn modelId="{D6BFEAC9-6C8E-4639-8E47-4398E83A963C}" type="presParOf" srcId="{8CEA4096-5BD7-481B-AC13-66247CB54E3B}" destId="{2A6CAAF2-F105-458D-B7F6-EA85C7122FCF}" srcOrd="0" destOrd="0" presId="urn:microsoft.com/office/officeart/2005/8/layout/vList5"/>
    <dgm:cxn modelId="{90D45649-4130-4D97-96A2-5661D3FCA8B4}" type="presParOf" srcId="{8CEA4096-5BD7-481B-AC13-66247CB54E3B}" destId="{94015981-1F43-43E2-8DB5-E51EF07B2FD6}" srcOrd="1" destOrd="0" presId="urn:microsoft.com/office/officeart/2005/8/layout/vList5"/>
    <dgm:cxn modelId="{4F6054EE-8CE1-4838-88F6-4901B126FC64}" type="presParOf" srcId="{1A11828C-5A31-4259-B8C9-748A7B11B11C}" destId="{93F17391-95F1-443A-8170-9EC1EC1D8AC1}" srcOrd="1" destOrd="0" presId="urn:microsoft.com/office/officeart/2005/8/layout/vList5"/>
    <dgm:cxn modelId="{0119816A-1F40-446C-A6E1-ED854AA77F14}" type="presParOf" srcId="{1A11828C-5A31-4259-B8C9-748A7B11B11C}" destId="{66AC2249-5860-46B4-A52E-E8861AA54740}" srcOrd="2" destOrd="0" presId="urn:microsoft.com/office/officeart/2005/8/layout/vList5"/>
    <dgm:cxn modelId="{6FD39FB7-31FF-4D2B-8ADE-F5839A09A949}" type="presParOf" srcId="{66AC2249-5860-46B4-A52E-E8861AA54740}" destId="{AF3EEF7A-6481-4265-9B0C-C3F8A2F8D1BB}" srcOrd="0" destOrd="0" presId="urn:microsoft.com/office/officeart/2005/8/layout/vList5"/>
    <dgm:cxn modelId="{52FACE29-B5AB-4391-A277-4C6D9910D82B}" type="presParOf" srcId="{66AC2249-5860-46B4-A52E-E8861AA54740}" destId="{7FC3D5FE-2937-409B-8E8F-229489804C1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E5FAC08-CE43-40B5-A706-E79B835ED9AC}"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60E79D88-E448-4DB4-9776-D7CA8B991078}">
      <dgm:prSet/>
      <dgm:spPr/>
      <dgm:t>
        <a:bodyPr/>
        <a:lstStyle/>
        <a:p>
          <a:r>
            <a:rPr lang="en-US" dirty="0"/>
            <a:t>Support LOB apps</a:t>
          </a:r>
        </a:p>
      </dgm:t>
    </dgm:pt>
    <dgm:pt modelId="{32711ABE-78CD-4D4F-9373-32B132DB13AE}" type="parTrans" cxnId="{D5B1120D-607A-4704-B0D2-8AE611901A99}">
      <dgm:prSet/>
      <dgm:spPr/>
      <dgm:t>
        <a:bodyPr/>
        <a:lstStyle/>
        <a:p>
          <a:endParaRPr lang="en-US"/>
        </a:p>
      </dgm:t>
    </dgm:pt>
    <dgm:pt modelId="{5F4E424A-5EF5-42B2-B41C-EEE9D53FC5DE}" type="sibTrans" cxnId="{D5B1120D-607A-4704-B0D2-8AE611901A99}">
      <dgm:prSet/>
      <dgm:spPr/>
      <dgm:t>
        <a:bodyPr/>
        <a:lstStyle/>
        <a:p>
          <a:endParaRPr lang="en-US"/>
        </a:p>
      </dgm:t>
    </dgm:pt>
    <dgm:pt modelId="{63BF1ABD-E861-4E16-9454-2246278FEC0D}">
      <dgm:prSet/>
      <dgm:spPr/>
      <dgm:t>
        <a:bodyPr/>
        <a:lstStyle/>
        <a:p>
          <a:pPr>
            <a:defRPr b="1"/>
          </a:pPr>
          <a:r>
            <a:rPr lang="en-US" dirty="0"/>
            <a:t>Customer Benefits</a:t>
          </a:r>
        </a:p>
      </dgm:t>
    </dgm:pt>
    <dgm:pt modelId="{DCCF77F3-3EA2-4D6F-ABF6-18E835A8B20A}" type="parTrans" cxnId="{C30D7424-D44B-44AA-9F28-F56DED3BE640}">
      <dgm:prSet/>
      <dgm:spPr/>
      <dgm:t>
        <a:bodyPr/>
        <a:lstStyle/>
        <a:p>
          <a:endParaRPr lang="en-US"/>
        </a:p>
      </dgm:t>
    </dgm:pt>
    <dgm:pt modelId="{73E54A1F-2BCF-4A91-A12B-7FD62552311B}" type="sibTrans" cxnId="{C30D7424-D44B-44AA-9F28-F56DED3BE640}">
      <dgm:prSet/>
      <dgm:spPr/>
      <dgm:t>
        <a:bodyPr/>
        <a:lstStyle/>
        <a:p>
          <a:endParaRPr lang="en-US"/>
        </a:p>
      </dgm:t>
    </dgm:pt>
    <dgm:pt modelId="{67D896A8-94B3-4515-8CE4-6C29E1E1F7AF}">
      <dgm:prSet/>
      <dgm:spPr/>
      <dgm:t>
        <a:bodyPr/>
        <a:lstStyle/>
        <a:p>
          <a:r>
            <a:rPr lang="en-US" dirty="0"/>
            <a:t>Windows style sharing</a:t>
          </a:r>
        </a:p>
      </dgm:t>
    </dgm:pt>
    <dgm:pt modelId="{B629525B-D4C3-4BFB-AD96-47E00AF18B6B}" type="parTrans" cxnId="{2FEB506E-7CF4-4A73-A317-C22D3ACEDC21}">
      <dgm:prSet/>
      <dgm:spPr/>
      <dgm:t>
        <a:bodyPr/>
        <a:lstStyle/>
        <a:p>
          <a:endParaRPr lang="en-US"/>
        </a:p>
      </dgm:t>
    </dgm:pt>
    <dgm:pt modelId="{14EBECE0-DA44-419A-9833-614A2AFEB5A6}" type="sibTrans" cxnId="{2FEB506E-7CF4-4A73-A317-C22D3ACEDC21}">
      <dgm:prSet/>
      <dgm:spPr/>
      <dgm:t>
        <a:bodyPr/>
        <a:lstStyle/>
        <a:p>
          <a:endParaRPr lang="en-US"/>
        </a:p>
      </dgm:t>
    </dgm:pt>
    <dgm:pt modelId="{D7C8CDA3-1B74-4504-B7C2-D14331A37F01}">
      <dgm:prSet/>
      <dgm:spPr/>
      <dgm:t>
        <a:bodyPr/>
        <a:lstStyle/>
        <a:p>
          <a:pPr>
            <a:defRPr b="1"/>
          </a:pPr>
          <a:r>
            <a:rPr lang="en-US" dirty="0"/>
            <a:t>MSP Benefits</a:t>
          </a:r>
        </a:p>
      </dgm:t>
    </dgm:pt>
    <dgm:pt modelId="{9F50D0BD-2CBF-4E24-97BB-BF3582099CE0}" type="sibTrans" cxnId="{718A1834-BCB8-4DEB-AF43-1B1C707E2E23}">
      <dgm:prSet/>
      <dgm:spPr/>
      <dgm:t>
        <a:bodyPr/>
        <a:lstStyle/>
        <a:p>
          <a:endParaRPr lang="en-US"/>
        </a:p>
      </dgm:t>
    </dgm:pt>
    <dgm:pt modelId="{002C21E0-024E-42FC-B947-DE35FDD1C59E}" type="parTrans" cxnId="{718A1834-BCB8-4DEB-AF43-1B1C707E2E23}">
      <dgm:prSet/>
      <dgm:spPr/>
      <dgm:t>
        <a:bodyPr/>
        <a:lstStyle/>
        <a:p>
          <a:endParaRPr lang="en-US"/>
        </a:p>
      </dgm:t>
    </dgm:pt>
    <dgm:pt modelId="{26D43F3F-D854-4F0A-887D-95F36AC6BA1B}">
      <dgm:prSet/>
      <dgm:spPr/>
      <dgm:t>
        <a:bodyPr/>
        <a:lstStyle/>
        <a:p>
          <a:r>
            <a:rPr lang="en-US" dirty="0"/>
            <a:t>Increased control</a:t>
          </a:r>
        </a:p>
      </dgm:t>
    </dgm:pt>
    <dgm:pt modelId="{D1D6CF39-ED06-4524-8D57-A35D2BCF6254}" type="parTrans" cxnId="{ECEE4745-2EC2-48D7-87E5-4BFDE1C233DA}">
      <dgm:prSet/>
      <dgm:spPr/>
      <dgm:t>
        <a:bodyPr/>
        <a:lstStyle/>
        <a:p>
          <a:endParaRPr lang="en-US"/>
        </a:p>
      </dgm:t>
    </dgm:pt>
    <dgm:pt modelId="{D524EDB8-5AA8-48B2-B48A-8AFA3D3E1351}" type="sibTrans" cxnId="{ECEE4745-2EC2-48D7-87E5-4BFDE1C233DA}">
      <dgm:prSet/>
      <dgm:spPr/>
      <dgm:t>
        <a:bodyPr/>
        <a:lstStyle/>
        <a:p>
          <a:endParaRPr lang="en-US"/>
        </a:p>
      </dgm:t>
    </dgm:pt>
    <dgm:pt modelId="{F44AC435-3CDF-4DD0-AFD3-A1589DA86F5F}">
      <dgm:prSet/>
      <dgm:spPr/>
      <dgm:t>
        <a:bodyPr/>
        <a:lstStyle/>
        <a:p>
          <a:r>
            <a:rPr lang="en-US" dirty="0"/>
            <a:t>Own the service</a:t>
          </a:r>
        </a:p>
      </dgm:t>
    </dgm:pt>
    <dgm:pt modelId="{F49C936E-40EF-496F-A6D0-689A70A0E263}" type="parTrans" cxnId="{F269B4E9-E482-4949-BCA0-175C46D24A1E}">
      <dgm:prSet/>
      <dgm:spPr/>
    </dgm:pt>
    <dgm:pt modelId="{950FC243-C7E8-4899-938E-E9798C7C32A3}" type="sibTrans" cxnId="{F269B4E9-E482-4949-BCA0-175C46D24A1E}">
      <dgm:prSet/>
      <dgm:spPr/>
    </dgm:pt>
    <dgm:pt modelId="{18D2BFA9-2F64-4A10-9F8E-A0090BD68C8C}">
      <dgm:prSet/>
      <dgm:spPr/>
      <dgm:t>
        <a:bodyPr/>
        <a:lstStyle/>
        <a:p>
          <a:r>
            <a:rPr lang="en-US" dirty="0"/>
            <a:t>White labeled</a:t>
          </a:r>
        </a:p>
      </dgm:t>
    </dgm:pt>
    <dgm:pt modelId="{8137A42D-2B1D-43BC-B2E0-21E5181A0DF3}" type="parTrans" cxnId="{00D6D440-4D9F-4314-B2F0-C654E4CF53F2}">
      <dgm:prSet/>
      <dgm:spPr/>
    </dgm:pt>
    <dgm:pt modelId="{1607066D-F10A-4DD9-8347-0E5FB812AB7D}" type="sibTrans" cxnId="{00D6D440-4D9F-4314-B2F0-C654E4CF53F2}">
      <dgm:prSet/>
      <dgm:spPr/>
    </dgm:pt>
    <dgm:pt modelId="{C8A88FAD-B988-4E3E-9DAA-556F63A5A97E}">
      <dgm:prSet/>
      <dgm:spPr/>
      <dgm:t>
        <a:bodyPr/>
        <a:lstStyle/>
        <a:p>
          <a:r>
            <a:rPr lang="en-US" dirty="0"/>
            <a:t>Familiar drive access</a:t>
          </a:r>
        </a:p>
      </dgm:t>
    </dgm:pt>
    <dgm:pt modelId="{7A5C1FD8-A45F-443A-B43F-A08988CE2DEE}" type="parTrans" cxnId="{182DF96C-31FB-47A7-9D7E-42235B7C312E}">
      <dgm:prSet/>
      <dgm:spPr/>
    </dgm:pt>
    <dgm:pt modelId="{A0FA1BCC-5B3C-4816-B134-0A92CB1199ED}" type="sibTrans" cxnId="{182DF96C-31FB-47A7-9D7E-42235B7C312E}">
      <dgm:prSet/>
      <dgm:spPr/>
    </dgm:pt>
    <dgm:pt modelId="{83CA355D-1CC3-4A3A-92B1-0F57263CF66E}">
      <dgm:prSet/>
      <dgm:spPr/>
      <dgm:t>
        <a:bodyPr/>
        <a:lstStyle/>
        <a:p>
          <a:r>
            <a:rPr lang="en-US" dirty="0"/>
            <a:t>Less training</a:t>
          </a:r>
        </a:p>
      </dgm:t>
    </dgm:pt>
    <dgm:pt modelId="{D34AC3FA-67B5-4F09-ACEC-42D965957A98}" type="parTrans" cxnId="{BE2466C0-CDB8-4E24-8A0B-99EF6FD502B6}">
      <dgm:prSet/>
      <dgm:spPr/>
    </dgm:pt>
    <dgm:pt modelId="{955251A6-E3FA-408D-AC07-DCBA64B4AFA5}" type="sibTrans" cxnId="{BE2466C0-CDB8-4E24-8A0B-99EF6FD502B6}">
      <dgm:prSet/>
      <dgm:spPr/>
    </dgm:pt>
    <dgm:pt modelId="{1A11828C-5A31-4259-B8C9-748A7B11B11C}" type="pres">
      <dgm:prSet presAssocID="{4E5FAC08-CE43-40B5-A706-E79B835ED9AC}" presName="Name0" presStyleCnt="0">
        <dgm:presLayoutVars>
          <dgm:dir/>
          <dgm:animLvl val="lvl"/>
          <dgm:resizeHandles val="exact"/>
        </dgm:presLayoutVars>
      </dgm:prSet>
      <dgm:spPr/>
    </dgm:pt>
    <dgm:pt modelId="{8CEA4096-5BD7-481B-AC13-66247CB54E3B}" type="pres">
      <dgm:prSet presAssocID="{D7C8CDA3-1B74-4504-B7C2-D14331A37F01}" presName="linNode" presStyleCnt="0"/>
      <dgm:spPr/>
    </dgm:pt>
    <dgm:pt modelId="{2A6CAAF2-F105-458D-B7F6-EA85C7122FCF}" type="pres">
      <dgm:prSet presAssocID="{D7C8CDA3-1B74-4504-B7C2-D14331A37F01}" presName="parentText" presStyleLbl="node1" presStyleIdx="0" presStyleCnt="2" custLinFactNeighborX="-3277" custLinFactNeighborY="1962">
        <dgm:presLayoutVars>
          <dgm:chMax val="1"/>
          <dgm:bulletEnabled val="1"/>
        </dgm:presLayoutVars>
      </dgm:prSet>
      <dgm:spPr/>
    </dgm:pt>
    <dgm:pt modelId="{94015981-1F43-43E2-8DB5-E51EF07B2FD6}" type="pres">
      <dgm:prSet presAssocID="{D7C8CDA3-1B74-4504-B7C2-D14331A37F01}" presName="descendantText" presStyleLbl="alignAccFollowNode1" presStyleIdx="0" presStyleCnt="2">
        <dgm:presLayoutVars>
          <dgm:bulletEnabled val="1"/>
        </dgm:presLayoutVars>
      </dgm:prSet>
      <dgm:spPr/>
    </dgm:pt>
    <dgm:pt modelId="{93F17391-95F1-443A-8170-9EC1EC1D8AC1}" type="pres">
      <dgm:prSet presAssocID="{9F50D0BD-2CBF-4E24-97BB-BF3582099CE0}" presName="sp" presStyleCnt="0"/>
      <dgm:spPr/>
    </dgm:pt>
    <dgm:pt modelId="{66AC2249-5860-46B4-A52E-E8861AA54740}" type="pres">
      <dgm:prSet presAssocID="{63BF1ABD-E861-4E16-9454-2246278FEC0D}" presName="linNode" presStyleCnt="0"/>
      <dgm:spPr/>
    </dgm:pt>
    <dgm:pt modelId="{AF3EEF7A-6481-4265-9B0C-C3F8A2F8D1BB}" type="pres">
      <dgm:prSet presAssocID="{63BF1ABD-E861-4E16-9454-2246278FEC0D}" presName="parentText" presStyleLbl="node1" presStyleIdx="1" presStyleCnt="2">
        <dgm:presLayoutVars>
          <dgm:chMax val="1"/>
          <dgm:bulletEnabled val="1"/>
        </dgm:presLayoutVars>
      </dgm:prSet>
      <dgm:spPr/>
    </dgm:pt>
    <dgm:pt modelId="{7FC3D5FE-2937-409B-8E8F-229489804C19}" type="pres">
      <dgm:prSet presAssocID="{63BF1ABD-E861-4E16-9454-2246278FEC0D}" presName="descendantText" presStyleLbl="alignAccFollowNode1" presStyleIdx="1" presStyleCnt="2" custLinFactNeighborY="1476">
        <dgm:presLayoutVars>
          <dgm:bulletEnabled val="1"/>
        </dgm:presLayoutVars>
      </dgm:prSet>
      <dgm:spPr/>
    </dgm:pt>
  </dgm:ptLst>
  <dgm:cxnLst>
    <dgm:cxn modelId="{D5B1120D-607A-4704-B0D2-8AE611901A99}" srcId="{D7C8CDA3-1B74-4504-B7C2-D14331A37F01}" destId="{60E79D88-E448-4DB4-9776-D7CA8B991078}" srcOrd="0" destOrd="0" parTransId="{32711ABE-78CD-4D4F-9373-32B132DB13AE}" sibTransId="{5F4E424A-5EF5-42B2-B41C-EEE9D53FC5DE}"/>
    <dgm:cxn modelId="{84BC6018-C27F-4AEF-92CA-D1BFE2D3D706}" type="presOf" srcId="{83CA355D-1CC3-4A3A-92B1-0F57263CF66E}" destId="{7FC3D5FE-2937-409B-8E8F-229489804C19}" srcOrd="0" destOrd="2" presId="urn:microsoft.com/office/officeart/2005/8/layout/vList5"/>
    <dgm:cxn modelId="{C30D7424-D44B-44AA-9F28-F56DED3BE640}" srcId="{4E5FAC08-CE43-40B5-A706-E79B835ED9AC}" destId="{63BF1ABD-E861-4E16-9454-2246278FEC0D}" srcOrd="1" destOrd="0" parTransId="{DCCF77F3-3EA2-4D6F-ABF6-18E835A8B20A}" sibTransId="{73E54A1F-2BCF-4A91-A12B-7FD62552311B}"/>
    <dgm:cxn modelId="{A9DB4E27-00B9-46E8-87B7-602FE2B3D34A}" type="presOf" srcId="{18D2BFA9-2F64-4A10-9F8E-A0090BD68C8C}" destId="{94015981-1F43-43E2-8DB5-E51EF07B2FD6}" srcOrd="0" destOrd="3" presId="urn:microsoft.com/office/officeart/2005/8/layout/vList5"/>
    <dgm:cxn modelId="{F411E730-DA5B-4251-851C-CC4E907B558A}" type="presOf" srcId="{D7C8CDA3-1B74-4504-B7C2-D14331A37F01}" destId="{2A6CAAF2-F105-458D-B7F6-EA85C7122FCF}" srcOrd="0" destOrd="0" presId="urn:microsoft.com/office/officeart/2005/8/layout/vList5"/>
    <dgm:cxn modelId="{718A1834-BCB8-4DEB-AF43-1B1C707E2E23}" srcId="{4E5FAC08-CE43-40B5-A706-E79B835ED9AC}" destId="{D7C8CDA3-1B74-4504-B7C2-D14331A37F01}" srcOrd="0" destOrd="0" parTransId="{002C21E0-024E-42FC-B947-DE35FDD1C59E}" sibTransId="{9F50D0BD-2CBF-4E24-97BB-BF3582099CE0}"/>
    <dgm:cxn modelId="{00D6D440-4D9F-4314-B2F0-C654E4CF53F2}" srcId="{D7C8CDA3-1B74-4504-B7C2-D14331A37F01}" destId="{18D2BFA9-2F64-4A10-9F8E-A0090BD68C8C}" srcOrd="3" destOrd="0" parTransId="{8137A42D-2B1D-43BC-B2E0-21E5181A0DF3}" sibTransId="{1607066D-F10A-4DD9-8347-0E5FB812AB7D}"/>
    <dgm:cxn modelId="{ECEE4745-2EC2-48D7-87E5-4BFDE1C233DA}" srcId="{D7C8CDA3-1B74-4504-B7C2-D14331A37F01}" destId="{26D43F3F-D854-4F0A-887D-95F36AC6BA1B}" srcOrd="1" destOrd="0" parTransId="{D1D6CF39-ED06-4524-8D57-A35D2BCF6254}" sibTransId="{D524EDB8-5AA8-48B2-B48A-8AFA3D3E1351}"/>
    <dgm:cxn modelId="{0F853666-1095-4D7D-B288-DA4E2C9A0E9F}" type="presOf" srcId="{4E5FAC08-CE43-40B5-A706-E79B835ED9AC}" destId="{1A11828C-5A31-4259-B8C9-748A7B11B11C}" srcOrd="0" destOrd="0" presId="urn:microsoft.com/office/officeart/2005/8/layout/vList5"/>
    <dgm:cxn modelId="{182DF96C-31FB-47A7-9D7E-42235B7C312E}" srcId="{63BF1ABD-E861-4E16-9454-2246278FEC0D}" destId="{C8A88FAD-B988-4E3E-9DAA-556F63A5A97E}" srcOrd="1" destOrd="0" parTransId="{7A5C1FD8-A45F-443A-B43F-A08988CE2DEE}" sibTransId="{A0FA1BCC-5B3C-4816-B134-0A92CB1199ED}"/>
    <dgm:cxn modelId="{2FEB506E-7CF4-4A73-A317-C22D3ACEDC21}" srcId="{63BF1ABD-E861-4E16-9454-2246278FEC0D}" destId="{67D896A8-94B3-4515-8CE4-6C29E1E1F7AF}" srcOrd="0" destOrd="0" parTransId="{B629525B-D4C3-4BFB-AD96-47E00AF18B6B}" sibTransId="{14EBECE0-DA44-419A-9833-614A2AFEB5A6}"/>
    <dgm:cxn modelId="{3EB6C570-A113-4622-803A-0007891623EB}" type="presOf" srcId="{67D896A8-94B3-4515-8CE4-6C29E1E1F7AF}" destId="{7FC3D5FE-2937-409B-8E8F-229489804C19}" srcOrd="0" destOrd="0" presId="urn:microsoft.com/office/officeart/2005/8/layout/vList5"/>
    <dgm:cxn modelId="{22A5D97E-8A96-466F-8295-612FDE88D3A7}" type="presOf" srcId="{60E79D88-E448-4DB4-9776-D7CA8B991078}" destId="{94015981-1F43-43E2-8DB5-E51EF07B2FD6}" srcOrd="0" destOrd="0" presId="urn:microsoft.com/office/officeart/2005/8/layout/vList5"/>
    <dgm:cxn modelId="{2210C1A1-7C68-4EB9-8CFB-C905327D617B}" type="presOf" srcId="{63BF1ABD-E861-4E16-9454-2246278FEC0D}" destId="{AF3EEF7A-6481-4265-9B0C-C3F8A2F8D1BB}" srcOrd="0" destOrd="0" presId="urn:microsoft.com/office/officeart/2005/8/layout/vList5"/>
    <dgm:cxn modelId="{B1BD10B0-A4A9-4089-89B9-85CFA7FD4625}" type="presOf" srcId="{26D43F3F-D854-4F0A-887D-95F36AC6BA1B}" destId="{94015981-1F43-43E2-8DB5-E51EF07B2FD6}" srcOrd="0" destOrd="1" presId="urn:microsoft.com/office/officeart/2005/8/layout/vList5"/>
    <dgm:cxn modelId="{BE2466C0-CDB8-4E24-8A0B-99EF6FD502B6}" srcId="{63BF1ABD-E861-4E16-9454-2246278FEC0D}" destId="{83CA355D-1CC3-4A3A-92B1-0F57263CF66E}" srcOrd="2" destOrd="0" parTransId="{D34AC3FA-67B5-4F09-ACEC-42D965957A98}" sibTransId="{955251A6-E3FA-408D-AC07-DCBA64B4AFA5}"/>
    <dgm:cxn modelId="{FE3230D5-72A2-48FA-BC12-EF120D25146D}" type="presOf" srcId="{F44AC435-3CDF-4DD0-AFD3-A1589DA86F5F}" destId="{94015981-1F43-43E2-8DB5-E51EF07B2FD6}" srcOrd="0" destOrd="2" presId="urn:microsoft.com/office/officeart/2005/8/layout/vList5"/>
    <dgm:cxn modelId="{F269B4E9-E482-4949-BCA0-175C46D24A1E}" srcId="{D7C8CDA3-1B74-4504-B7C2-D14331A37F01}" destId="{F44AC435-3CDF-4DD0-AFD3-A1589DA86F5F}" srcOrd="2" destOrd="0" parTransId="{F49C936E-40EF-496F-A6D0-689A70A0E263}" sibTransId="{950FC243-C7E8-4899-938E-E9798C7C32A3}"/>
    <dgm:cxn modelId="{9514F1EE-1D5C-46B8-810D-A624C4935749}" type="presOf" srcId="{C8A88FAD-B988-4E3E-9DAA-556F63A5A97E}" destId="{7FC3D5FE-2937-409B-8E8F-229489804C19}" srcOrd="0" destOrd="1" presId="urn:microsoft.com/office/officeart/2005/8/layout/vList5"/>
    <dgm:cxn modelId="{7FEE9953-1A2D-41B9-908C-DA82E2D1243C}" type="presParOf" srcId="{1A11828C-5A31-4259-B8C9-748A7B11B11C}" destId="{8CEA4096-5BD7-481B-AC13-66247CB54E3B}" srcOrd="0" destOrd="0" presId="urn:microsoft.com/office/officeart/2005/8/layout/vList5"/>
    <dgm:cxn modelId="{D6BFEAC9-6C8E-4639-8E47-4398E83A963C}" type="presParOf" srcId="{8CEA4096-5BD7-481B-AC13-66247CB54E3B}" destId="{2A6CAAF2-F105-458D-B7F6-EA85C7122FCF}" srcOrd="0" destOrd="0" presId="urn:microsoft.com/office/officeart/2005/8/layout/vList5"/>
    <dgm:cxn modelId="{90D45649-4130-4D97-96A2-5661D3FCA8B4}" type="presParOf" srcId="{8CEA4096-5BD7-481B-AC13-66247CB54E3B}" destId="{94015981-1F43-43E2-8DB5-E51EF07B2FD6}" srcOrd="1" destOrd="0" presId="urn:microsoft.com/office/officeart/2005/8/layout/vList5"/>
    <dgm:cxn modelId="{4F6054EE-8CE1-4838-88F6-4901B126FC64}" type="presParOf" srcId="{1A11828C-5A31-4259-B8C9-748A7B11B11C}" destId="{93F17391-95F1-443A-8170-9EC1EC1D8AC1}" srcOrd="1" destOrd="0" presId="urn:microsoft.com/office/officeart/2005/8/layout/vList5"/>
    <dgm:cxn modelId="{0119816A-1F40-446C-A6E1-ED854AA77F14}" type="presParOf" srcId="{1A11828C-5A31-4259-B8C9-748A7B11B11C}" destId="{66AC2249-5860-46B4-A52E-E8861AA54740}" srcOrd="2" destOrd="0" presId="urn:microsoft.com/office/officeart/2005/8/layout/vList5"/>
    <dgm:cxn modelId="{6FD39FB7-31FF-4D2B-8ADE-F5839A09A949}" type="presParOf" srcId="{66AC2249-5860-46B4-A52E-E8861AA54740}" destId="{AF3EEF7A-6481-4265-9B0C-C3F8A2F8D1BB}" srcOrd="0" destOrd="0" presId="urn:microsoft.com/office/officeart/2005/8/layout/vList5"/>
    <dgm:cxn modelId="{52FACE29-B5AB-4391-A277-4C6D9910D82B}" type="presParOf" srcId="{66AC2249-5860-46B4-A52E-E8861AA54740}" destId="{7FC3D5FE-2937-409B-8E8F-229489804C19}"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E5FAC08-CE43-40B5-A706-E79B835ED9AC}"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60E79D88-E448-4DB4-9776-D7CA8B991078}">
      <dgm:prSet/>
      <dgm:spPr/>
      <dgm:t>
        <a:bodyPr/>
        <a:lstStyle/>
        <a:p>
          <a:r>
            <a:rPr lang="en-US"/>
            <a:t>Channel focused</a:t>
          </a:r>
        </a:p>
      </dgm:t>
    </dgm:pt>
    <dgm:pt modelId="{32711ABE-78CD-4D4F-9373-32B132DB13AE}" type="parTrans" cxnId="{D5B1120D-607A-4704-B0D2-8AE611901A99}">
      <dgm:prSet/>
      <dgm:spPr/>
      <dgm:t>
        <a:bodyPr/>
        <a:lstStyle/>
        <a:p>
          <a:endParaRPr lang="en-US"/>
        </a:p>
      </dgm:t>
    </dgm:pt>
    <dgm:pt modelId="{5F4E424A-5EF5-42B2-B41C-EEE9D53FC5DE}" type="sibTrans" cxnId="{D5B1120D-607A-4704-B0D2-8AE611901A99}">
      <dgm:prSet/>
      <dgm:spPr/>
      <dgm:t>
        <a:bodyPr/>
        <a:lstStyle/>
        <a:p>
          <a:endParaRPr lang="en-US"/>
        </a:p>
      </dgm:t>
    </dgm:pt>
    <dgm:pt modelId="{F32429EC-F0AD-4C77-925C-5F99EB02D0B3}">
      <dgm:prSet/>
      <dgm:spPr/>
      <dgm:t>
        <a:bodyPr/>
        <a:lstStyle/>
        <a:p>
          <a:r>
            <a:rPr lang="en-US" dirty="0"/>
            <a:t>Managed Access</a:t>
          </a:r>
        </a:p>
      </dgm:t>
    </dgm:pt>
    <dgm:pt modelId="{A164B6C2-8748-4E4B-A52B-51A31E499D45}" type="parTrans" cxnId="{A3285227-CEB6-45FF-B932-926131EDD665}">
      <dgm:prSet/>
      <dgm:spPr/>
      <dgm:t>
        <a:bodyPr/>
        <a:lstStyle/>
        <a:p>
          <a:endParaRPr lang="en-US"/>
        </a:p>
      </dgm:t>
    </dgm:pt>
    <dgm:pt modelId="{A67E3FE1-850B-419D-A1D7-0417732FCF86}" type="sibTrans" cxnId="{A3285227-CEB6-45FF-B932-926131EDD665}">
      <dgm:prSet/>
      <dgm:spPr/>
      <dgm:t>
        <a:bodyPr/>
        <a:lstStyle/>
        <a:p>
          <a:endParaRPr lang="en-US"/>
        </a:p>
      </dgm:t>
    </dgm:pt>
    <dgm:pt modelId="{63BF1ABD-E861-4E16-9454-2246278FEC0D}">
      <dgm:prSet/>
      <dgm:spPr/>
      <dgm:t>
        <a:bodyPr/>
        <a:lstStyle/>
        <a:p>
          <a:pPr>
            <a:defRPr b="1"/>
          </a:pPr>
          <a:r>
            <a:rPr lang="en-US"/>
            <a:t>Technical Highlights</a:t>
          </a:r>
        </a:p>
      </dgm:t>
    </dgm:pt>
    <dgm:pt modelId="{DCCF77F3-3EA2-4D6F-ABF6-18E835A8B20A}" type="parTrans" cxnId="{C30D7424-D44B-44AA-9F28-F56DED3BE640}">
      <dgm:prSet/>
      <dgm:spPr/>
      <dgm:t>
        <a:bodyPr/>
        <a:lstStyle/>
        <a:p>
          <a:endParaRPr lang="en-US"/>
        </a:p>
      </dgm:t>
    </dgm:pt>
    <dgm:pt modelId="{73E54A1F-2BCF-4A91-A12B-7FD62552311B}" type="sibTrans" cxnId="{C30D7424-D44B-44AA-9F28-F56DED3BE640}">
      <dgm:prSet/>
      <dgm:spPr/>
      <dgm:t>
        <a:bodyPr/>
        <a:lstStyle/>
        <a:p>
          <a:endParaRPr lang="en-US"/>
        </a:p>
      </dgm:t>
    </dgm:pt>
    <dgm:pt modelId="{67D896A8-94B3-4515-8CE4-6C29E1E1F7AF}">
      <dgm:prSet/>
      <dgm:spPr/>
      <dgm:t>
        <a:bodyPr/>
        <a:lstStyle/>
        <a:p>
          <a:r>
            <a:rPr lang="en-US" dirty="0"/>
            <a:t>Mapped drives</a:t>
          </a:r>
        </a:p>
      </dgm:t>
    </dgm:pt>
    <dgm:pt modelId="{B629525B-D4C3-4BFB-AD96-47E00AF18B6B}" type="parTrans" cxnId="{2FEB506E-7CF4-4A73-A317-C22D3ACEDC21}">
      <dgm:prSet/>
      <dgm:spPr/>
      <dgm:t>
        <a:bodyPr/>
        <a:lstStyle/>
        <a:p>
          <a:endParaRPr lang="en-US"/>
        </a:p>
      </dgm:t>
    </dgm:pt>
    <dgm:pt modelId="{14EBECE0-DA44-419A-9833-614A2AFEB5A6}" type="sibTrans" cxnId="{2FEB506E-7CF4-4A73-A317-C22D3ACEDC21}">
      <dgm:prSet/>
      <dgm:spPr/>
      <dgm:t>
        <a:bodyPr/>
        <a:lstStyle/>
        <a:p>
          <a:endParaRPr lang="en-US"/>
        </a:p>
      </dgm:t>
    </dgm:pt>
    <dgm:pt modelId="{DE828C37-564E-464B-AB21-1C8509B79140}">
      <dgm:prSet/>
      <dgm:spPr/>
      <dgm:t>
        <a:bodyPr/>
        <a:lstStyle/>
        <a:p>
          <a:r>
            <a:rPr lang="en-US" dirty="0"/>
            <a:t>File locking</a:t>
          </a:r>
        </a:p>
      </dgm:t>
    </dgm:pt>
    <dgm:pt modelId="{3AB1C5F5-BC23-4B81-9AC2-F3CE80DF7E38}" type="parTrans" cxnId="{87112FF3-F287-469E-A4DB-F6A269134CED}">
      <dgm:prSet/>
      <dgm:spPr/>
      <dgm:t>
        <a:bodyPr/>
        <a:lstStyle/>
        <a:p>
          <a:endParaRPr lang="en-US"/>
        </a:p>
      </dgm:t>
    </dgm:pt>
    <dgm:pt modelId="{5F751739-7000-4971-90EE-D3CF51430FEC}" type="sibTrans" cxnId="{87112FF3-F287-469E-A4DB-F6A269134CED}">
      <dgm:prSet/>
      <dgm:spPr/>
      <dgm:t>
        <a:bodyPr/>
        <a:lstStyle/>
        <a:p>
          <a:endParaRPr lang="en-US"/>
        </a:p>
      </dgm:t>
    </dgm:pt>
    <dgm:pt modelId="{FAB84E70-CB6F-4E96-BC88-FAD811E7FB89}">
      <dgm:prSet/>
      <dgm:spPr/>
      <dgm:t>
        <a:bodyPr/>
        <a:lstStyle/>
        <a:p>
          <a:r>
            <a:rPr lang="en-US" dirty="0"/>
            <a:t>Sync on-demand</a:t>
          </a:r>
        </a:p>
      </dgm:t>
    </dgm:pt>
    <dgm:pt modelId="{B6E76A28-C56E-420A-9351-AA59AE1C080D}" type="parTrans" cxnId="{7FE53CE5-78CD-4232-82FB-41700618D790}">
      <dgm:prSet/>
      <dgm:spPr/>
      <dgm:t>
        <a:bodyPr/>
        <a:lstStyle/>
        <a:p>
          <a:endParaRPr lang="en-US"/>
        </a:p>
      </dgm:t>
    </dgm:pt>
    <dgm:pt modelId="{5A2650B8-3515-453D-B677-B7771F51E30F}" type="sibTrans" cxnId="{7FE53CE5-78CD-4232-82FB-41700618D790}">
      <dgm:prSet/>
      <dgm:spPr/>
    </dgm:pt>
    <dgm:pt modelId="{7FA2139A-50D6-4A07-9921-DF09A24072E5}">
      <dgm:prSet/>
      <dgm:spPr/>
      <dgm:t>
        <a:bodyPr/>
        <a:lstStyle/>
        <a:p>
          <a:r>
            <a:rPr lang="en-US" dirty="0"/>
            <a:t>NTFS &amp; AD integration</a:t>
          </a:r>
        </a:p>
      </dgm:t>
    </dgm:pt>
    <dgm:pt modelId="{9747C2A4-0655-4637-8222-CF78243AF04B}" type="parTrans" cxnId="{05F3AF62-D31F-406F-BA20-6FF714751DEF}">
      <dgm:prSet/>
      <dgm:spPr/>
      <dgm:t>
        <a:bodyPr/>
        <a:lstStyle/>
        <a:p>
          <a:endParaRPr lang="en-US"/>
        </a:p>
      </dgm:t>
    </dgm:pt>
    <dgm:pt modelId="{215D2E41-F6FC-45B2-B96F-DE4DA916EBF9}" type="sibTrans" cxnId="{05F3AF62-D31F-406F-BA20-6FF714751DEF}">
      <dgm:prSet/>
      <dgm:spPr/>
    </dgm:pt>
    <dgm:pt modelId="{D7C8CDA3-1B74-4504-B7C2-D14331A37F01}">
      <dgm:prSet/>
      <dgm:spPr/>
      <dgm:t>
        <a:bodyPr/>
        <a:lstStyle/>
        <a:p>
          <a:pPr>
            <a:defRPr b="1"/>
          </a:pPr>
          <a:r>
            <a:rPr lang="en-US" dirty="0"/>
            <a:t>Strategic Highlights</a:t>
          </a:r>
        </a:p>
      </dgm:t>
    </dgm:pt>
    <dgm:pt modelId="{9F50D0BD-2CBF-4E24-97BB-BF3582099CE0}" type="sibTrans" cxnId="{718A1834-BCB8-4DEB-AF43-1B1C707E2E23}">
      <dgm:prSet/>
      <dgm:spPr/>
      <dgm:t>
        <a:bodyPr/>
        <a:lstStyle/>
        <a:p>
          <a:endParaRPr lang="en-US"/>
        </a:p>
      </dgm:t>
    </dgm:pt>
    <dgm:pt modelId="{002C21E0-024E-42FC-B947-DE35FDD1C59E}" type="parTrans" cxnId="{718A1834-BCB8-4DEB-AF43-1B1C707E2E23}">
      <dgm:prSet/>
      <dgm:spPr/>
      <dgm:t>
        <a:bodyPr/>
        <a:lstStyle/>
        <a:p>
          <a:endParaRPr lang="en-US"/>
        </a:p>
      </dgm:t>
    </dgm:pt>
    <dgm:pt modelId="{1A11828C-5A31-4259-B8C9-748A7B11B11C}" type="pres">
      <dgm:prSet presAssocID="{4E5FAC08-CE43-40B5-A706-E79B835ED9AC}" presName="Name0" presStyleCnt="0">
        <dgm:presLayoutVars>
          <dgm:dir/>
          <dgm:animLvl val="lvl"/>
          <dgm:resizeHandles val="exact"/>
        </dgm:presLayoutVars>
      </dgm:prSet>
      <dgm:spPr/>
    </dgm:pt>
    <dgm:pt modelId="{8CEA4096-5BD7-481B-AC13-66247CB54E3B}" type="pres">
      <dgm:prSet presAssocID="{D7C8CDA3-1B74-4504-B7C2-D14331A37F01}" presName="linNode" presStyleCnt="0"/>
      <dgm:spPr/>
    </dgm:pt>
    <dgm:pt modelId="{2A6CAAF2-F105-458D-B7F6-EA85C7122FCF}" type="pres">
      <dgm:prSet presAssocID="{D7C8CDA3-1B74-4504-B7C2-D14331A37F01}" presName="parentText" presStyleLbl="node1" presStyleIdx="0" presStyleCnt="2">
        <dgm:presLayoutVars>
          <dgm:chMax val="1"/>
          <dgm:bulletEnabled val="1"/>
        </dgm:presLayoutVars>
      </dgm:prSet>
      <dgm:spPr/>
    </dgm:pt>
    <dgm:pt modelId="{94015981-1F43-43E2-8DB5-E51EF07B2FD6}" type="pres">
      <dgm:prSet presAssocID="{D7C8CDA3-1B74-4504-B7C2-D14331A37F01}" presName="descendantText" presStyleLbl="alignAccFollowNode1" presStyleIdx="0" presStyleCnt="2">
        <dgm:presLayoutVars>
          <dgm:bulletEnabled val="1"/>
        </dgm:presLayoutVars>
      </dgm:prSet>
      <dgm:spPr/>
    </dgm:pt>
    <dgm:pt modelId="{93F17391-95F1-443A-8170-9EC1EC1D8AC1}" type="pres">
      <dgm:prSet presAssocID="{9F50D0BD-2CBF-4E24-97BB-BF3582099CE0}" presName="sp" presStyleCnt="0"/>
      <dgm:spPr/>
    </dgm:pt>
    <dgm:pt modelId="{66AC2249-5860-46B4-A52E-E8861AA54740}" type="pres">
      <dgm:prSet presAssocID="{63BF1ABD-E861-4E16-9454-2246278FEC0D}" presName="linNode" presStyleCnt="0"/>
      <dgm:spPr/>
    </dgm:pt>
    <dgm:pt modelId="{AF3EEF7A-6481-4265-9B0C-C3F8A2F8D1BB}" type="pres">
      <dgm:prSet presAssocID="{63BF1ABD-E861-4E16-9454-2246278FEC0D}" presName="parentText" presStyleLbl="node1" presStyleIdx="1" presStyleCnt="2">
        <dgm:presLayoutVars>
          <dgm:chMax val="1"/>
          <dgm:bulletEnabled val="1"/>
        </dgm:presLayoutVars>
      </dgm:prSet>
      <dgm:spPr/>
    </dgm:pt>
    <dgm:pt modelId="{7FC3D5FE-2937-409B-8E8F-229489804C19}" type="pres">
      <dgm:prSet presAssocID="{63BF1ABD-E861-4E16-9454-2246278FEC0D}" presName="descendantText" presStyleLbl="alignAccFollowNode1" presStyleIdx="1" presStyleCnt="2">
        <dgm:presLayoutVars>
          <dgm:bulletEnabled val="1"/>
        </dgm:presLayoutVars>
      </dgm:prSet>
      <dgm:spPr/>
    </dgm:pt>
  </dgm:ptLst>
  <dgm:cxnLst>
    <dgm:cxn modelId="{D5B1120D-607A-4704-B0D2-8AE611901A99}" srcId="{D7C8CDA3-1B74-4504-B7C2-D14331A37F01}" destId="{60E79D88-E448-4DB4-9776-D7CA8B991078}" srcOrd="0" destOrd="0" parTransId="{32711ABE-78CD-4D4F-9373-32B132DB13AE}" sibTransId="{5F4E424A-5EF5-42B2-B41C-EEE9D53FC5DE}"/>
    <dgm:cxn modelId="{C30D7424-D44B-44AA-9F28-F56DED3BE640}" srcId="{4E5FAC08-CE43-40B5-A706-E79B835ED9AC}" destId="{63BF1ABD-E861-4E16-9454-2246278FEC0D}" srcOrd="1" destOrd="0" parTransId="{DCCF77F3-3EA2-4D6F-ABF6-18E835A8B20A}" sibTransId="{73E54A1F-2BCF-4A91-A12B-7FD62552311B}"/>
    <dgm:cxn modelId="{A8D22D27-CC16-40D6-987F-7378D1227330}" type="presOf" srcId="{FAB84E70-CB6F-4E96-BC88-FAD811E7FB89}" destId="{7FC3D5FE-2937-409B-8E8F-229489804C19}" srcOrd="0" destOrd="1" presId="urn:microsoft.com/office/officeart/2005/8/layout/vList5"/>
    <dgm:cxn modelId="{A3285227-CEB6-45FF-B932-926131EDD665}" srcId="{D7C8CDA3-1B74-4504-B7C2-D14331A37F01}" destId="{F32429EC-F0AD-4C77-925C-5F99EB02D0B3}" srcOrd="1" destOrd="0" parTransId="{A164B6C2-8748-4E4B-A52B-51A31E499D45}" sibTransId="{A67E3FE1-850B-419D-A1D7-0417732FCF86}"/>
    <dgm:cxn modelId="{F411E730-DA5B-4251-851C-CC4E907B558A}" type="presOf" srcId="{D7C8CDA3-1B74-4504-B7C2-D14331A37F01}" destId="{2A6CAAF2-F105-458D-B7F6-EA85C7122FCF}" srcOrd="0" destOrd="0" presId="urn:microsoft.com/office/officeart/2005/8/layout/vList5"/>
    <dgm:cxn modelId="{718A1834-BCB8-4DEB-AF43-1B1C707E2E23}" srcId="{4E5FAC08-CE43-40B5-A706-E79B835ED9AC}" destId="{D7C8CDA3-1B74-4504-B7C2-D14331A37F01}" srcOrd="0" destOrd="0" parTransId="{002C21E0-024E-42FC-B947-DE35FDD1C59E}" sibTransId="{9F50D0BD-2CBF-4E24-97BB-BF3582099CE0}"/>
    <dgm:cxn modelId="{05F3AF62-D31F-406F-BA20-6FF714751DEF}" srcId="{63BF1ABD-E861-4E16-9454-2246278FEC0D}" destId="{7FA2139A-50D6-4A07-9921-DF09A24072E5}" srcOrd="2" destOrd="0" parTransId="{9747C2A4-0655-4637-8222-CF78243AF04B}" sibTransId="{215D2E41-F6FC-45B2-B96F-DE4DA916EBF9}"/>
    <dgm:cxn modelId="{C910D943-BF02-400C-92D7-B9AC16BAD65D}" type="presOf" srcId="{DE828C37-564E-464B-AB21-1C8509B79140}" destId="{7FC3D5FE-2937-409B-8E8F-229489804C19}" srcOrd="0" destOrd="3" presId="urn:microsoft.com/office/officeart/2005/8/layout/vList5"/>
    <dgm:cxn modelId="{0F853666-1095-4D7D-B288-DA4E2C9A0E9F}" type="presOf" srcId="{4E5FAC08-CE43-40B5-A706-E79B835ED9AC}" destId="{1A11828C-5A31-4259-B8C9-748A7B11B11C}" srcOrd="0" destOrd="0" presId="urn:microsoft.com/office/officeart/2005/8/layout/vList5"/>
    <dgm:cxn modelId="{DC806067-8540-479E-8632-C3890F42D20E}" type="presOf" srcId="{7FA2139A-50D6-4A07-9921-DF09A24072E5}" destId="{7FC3D5FE-2937-409B-8E8F-229489804C19}" srcOrd="0" destOrd="2" presId="urn:microsoft.com/office/officeart/2005/8/layout/vList5"/>
    <dgm:cxn modelId="{2FEB506E-7CF4-4A73-A317-C22D3ACEDC21}" srcId="{63BF1ABD-E861-4E16-9454-2246278FEC0D}" destId="{67D896A8-94B3-4515-8CE4-6C29E1E1F7AF}" srcOrd="0" destOrd="0" parTransId="{B629525B-D4C3-4BFB-AD96-47E00AF18B6B}" sibTransId="{14EBECE0-DA44-419A-9833-614A2AFEB5A6}"/>
    <dgm:cxn modelId="{3EB6C570-A113-4622-803A-0007891623EB}" type="presOf" srcId="{67D896A8-94B3-4515-8CE4-6C29E1E1F7AF}" destId="{7FC3D5FE-2937-409B-8E8F-229489804C19}" srcOrd="0" destOrd="0" presId="urn:microsoft.com/office/officeart/2005/8/layout/vList5"/>
    <dgm:cxn modelId="{22A5D97E-8A96-466F-8295-612FDE88D3A7}" type="presOf" srcId="{60E79D88-E448-4DB4-9776-D7CA8B991078}" destId="{94015981-1F43-43E2-8DB5-E51EF07B2FD6}" srcOrd="0" destOrd="0" presId="urn:microsoft.com/office/officeart/2005/8/layout/vList5"/>
    <dgm:cxn modelId="{2210C1A1-7C68-4EB9-8CFB-C905327D617B}" type="presOf" srcId="{63BF1ABD-E861-4E16-9454-2246278FEC0D}" destId="{AF3EEF7A-6481-4265-9B0C-C3F8A2F8D1BB}" srcOrd="0" destOrd="0" presId="urn:microsoft.com/office/officeart/2005/8/layout/vList5"/>
    <dgm:cxn modelId="{7FE53CE5-78CD-4232-82FB-41700618D790}" srcId="{63BF1ABD-E861-4E16-9454-2246278FEC0D}" destId="{FAB84E70-CB6F-4E96-BC88-FAD811E7FB89}" srcOrd="1" destOrd="0" parTransId="{B6E76A28-C56E-420A-9351-AA59AE1C080D}" sibTransId="{5A2650B8-3515-453D-B677-B7771F51E30F}"/>
    <dgm:cxn modelId="{87112FF3-F287-469E-A4DB-F6A269134CED}" srcId="{63BF1ABD-E861-4E16-9454-2246278FEC0D}" destId="{DE828C37-564E-464B-AB21-1C8509B79140}" srcOrd="3" destOrd="0" parTransId="{3AB1C5F5-BC23-4B81-9AC2-F3CE80DF7E38}" sibTransId="{5F751739-7000-4971-90EE-D3CF51430FEC}"/>
    <dgm:cxn modelId="{EA49FFF8-DA07-4B0F-9DDC-EB8B6DDBA75A}" type="presOf" srcId="{F32429EC-F0AD-4C77-925C-5F99EB02D0B3}" destId="{94015981-1F43-43E2-8DB5-E51EF07B2FD6}" srcOrd="0" destOrd="1" presId="urn:microsoft.com/office/officeart/2005/8/layout/vList5"/>
    <dgm:cxn modelId="{7FEE9953-1A2D-41B9-908C-DA82E2D1243C}" type="presParOf" srcId="{1A11828C-5A31-4259-B8C9-748A7B11B11C}" destId="{8CEA4096-5BD7-481B-AC13-66247CB54E3B}" srcOrd="0" destOrd="0" presId="urn:microsoft.com/office/officeart/2005/8/layout/vList5"/>
    <dgm:cxn modelId="{D6BFEAC9-6C8E-4639-8E47-4398E83A963C}" type="presParOf" srcId="{8CEA4096-5BD7-481B-AC13-66247CB54E3B}" destId="{2A6CAAF2-F105-458D-B7F6-EA85C7122FCF}" srcOrd="0" destOrd="0" presId="urn:microsoft.com/office/officeart/2005/8/layout/vList5"/>
    <dgm:cxn modelId="{90D45649-4130-4D97-96A2-5661D3FCA8B4}" type="presParOf" srcId="{8CEA4096-5BD7-481B-AC13-66247CB54E3B}" destId="{94015981-1F43-43E2-8DB5-E51EF07B2FD6}" srcOrd="1" destOrd="0" presId="urn:microsoft.com/office/officeart/2005/8/layout/vList5"/>
    <dgm:cxn modelId="{4F6054EE-8CE1-4838-88F6-4901B126FC64}" type="presParOf" srcId="{1A11828C-5A31-4259-B8C9-748A7B11B11C}" destId="{93F17391-95F1-443A-8170-9EC1EC1D8AC1}" srcOrd="1" destOrd="0" presId="urn:microsoft.com/office/officeart/2005/8/layout/vList5"/>
    <dgm:cxn modelId="{0119816A-1F40-446C-A6E1-ED854AA77F14}" type="presParOf" srcId="{1A11828C-5A31-4259-B8C9-748A7B11B11C}" destId="{66AC2249-5860-46B4-A52E-E8861AA54740}" srcOrd="2" destOrd="0" presId="urn:microsoft.com/office/officeart/2005/8/layout/vList5"/>
    <dgm:cxn modelId="{6FD39FB7-31FF-4D2B-8ADE-F5839A09A949}" type="presParOf" srcId="{66AC2249-5860-46B4-A52E-E8861AA54740}" destId="{AF3EEF7A-6481-4265-9B0C-C3F8A2F8D1BB}" srcOrd="0" destOrd="0" presId="urn:microsoft.com/office/officeart/2005/8/layout/vList5"/>
    <dgm:cxn modelId="{52FACE29-B5AB-4391-A277-4C6D9910D82B}" type="presParOf" srcId="{66AC2249-5860-46B4-A52E-E8861AA54740}" destId="{7FC3D5FE-2937-409B-8E8F-229489804C1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E5FAC08-CE43-40B5-A706-E79B835ED9AC}"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60E79D88-E448-4DB4-9776-D7CA8B991078}">
      <dgm:prSet/>
      <dgm:spPr/>
      <dgm:t>
        <a:bodyPr/>
        <a:lstStyle/>
        <a:p>
          <a:r>
            <a:rPr lang="en-US" dirty="0"/>
            <a:t>Increased margins</a:t>
          </a:r>
        </a:p>
      </dgm:t>
    </dgm:pt>
    <dgm:pt modelId="{32711ABE-78CD-4D4F-9373-32B132DB13AE}" type="parTrans" cxnId="{D5B1120D-607A-4704-B0D2-8AE611901A99}">
      <dgm:prSet/>
      <dgm:spPr/>
      <dgm:t>
        <a:bodyPr/>
        <a:lstStyle/>
        <a:p>
          <a:endParaRPr lang="en-US"/>
        </a:p>
      </dgm:t>
    </dgm:pt>
    <dgm:pt modelId="{5F4E424A-5EF5-42B2-B41C-EEE9D53FC5DE}" type="sibTrans" cxnId="{D5B1120D-607A-4704-B0D2-8AE611901A99}">
      <dgm:prSet/>
      <dgm:spPr/>
      <dgm:t>
        <a:bodyPr/>
        <a:lstStyle/>
        <a:p>
          <a:endParaRPr lang="en-US"/>
        </a:p>
      </dgm:t>
    </dgm:pt>
    <dgm:pt modelId="{63BF1ABD-E861-4E16-9454-2246278FEC0D}">
      <dgm:prSet/>
      <dgm:spPr/>
      <dgm:t>
        <a:bodyPr/>
        <a:lstStyle/>
        <a:p>
          <a:pPr>
            <a:defRPr b="1"/>
          </a:pPr>
          <a:r>
            <a:rPr lang="en-US" dirty="0"/>
            <a:t>Customer Benefits</a:t>
          </a:r>
        </a:p>
      </dgm:t>
    </dgm:pt>
    <dgm:pt modelId="{DCCF77F3-3EA2-4D6F-ABF6-18E835A8B20A}" type="parTrans" cxnId="{C30D7424-D44B-44AA-9F28-F56DED3BE640}">
      <dgm:prSet/>
      <dgm:spPr/>
      <dgm:t>
        <a:bodyPr/>
        <a:lstStyle/>
        <a:p>
          <a:endParaRPr lang="en-US"/>
        </a:p>
      </dgm:t>
    </dgm:pt>
    <dgm:pt modelId="{73E54A1F-2BCF-4A91-A12B-7FD62552311B}" type="sibTrans" cxnId="{C30D7424-D44B-44AA-9F28-F56DED3BE640}">
      <dgm:prSet/>
      <dgm:spPr/>
      <dgm:t>
        <a:bodyPr/>
        <a:lstStyle/>
        <a:p>
          <a:endParaRPr lang="en-US"/>
        </a:p>
      </dgm:t>
    </dgm:pt>
    <dgm:pt modelId="{67D896A8-94B3-4515-8CE4-6C29E1E1F7AF}">
      <dgm:prSet/>
      <dgm:spPr/>
      <dgm:t>
        <a:bodyPr/>
        <a:lstStyle/>
        <a:p>
          <a:r>
            <a:rPr lang="en-US" dirty="0"/>
            <a:t>No third party servers</a:t>
          </a:r>
        </a:p>
      </dgm:t>
    </dgm:pt>
    <dgm:pt modelId="{B629525B-D4C3-4BFB-AD96-47E00AF18B6B}" type="parTrans" cxnId="{2FEB506E-7CF4-4A73-A317-C22D3ACEDC21}">
      <dgm:prSet/>
      <dgm:spPr/>
      <dgm:t>
        <a:bodyPr/>
        <a:lstStyle/>
        <a:p>
          <a:endParaRPr lang="en-US"/>
        </a:p>
      </dgm:t>
    </dgm:pt>
    <dgm:pt modelId="{14EBECE0-DA44-419A-9833-614A2AFEB5A6}" type="sibTrans" cxnId="{2FEB506E-7CF4-4A73-A317-C22D3ACEDC21}">
      <dgm:prSet/>
      <dgm:spPr/>
      <dgm:t>
        <a:bodyPr/>
        <a:lstStyle/>
        <a:p>
          <a:endParaRPr lang="en-US"/>
        </a:p>
      </dgm:t>
    </dgm:pt>
    <dgm:pt modelId="{D7C8CDA3-1B74-4504-B7C2-D14331A37F01}">
      <dgm:prSet/>
      <dgm:spPr/>
      <dgm:t>
        <a:bodyPr/>
        <a:lstStyle/>
        <a:p>
          <a:pPr>
            <a:defRPr b="1"/>
          </a:pPr>
          <a:r>
            <a:rPr lang="en-US" dirty="0"/>
            <a:t>MSP Benefits</a:t>
          </a:r>
        </a:p>
      </dgm:t>
    </dgm:pt>
    <dgm:pt modelId="{9F50D0BD-2CBF-4E24-97BB-BF3582099CE0}" type="sibTrans" cxnId="{718A1834-BCB8-4DEB-AF43-1B1C707E2E23}">
      <dgm:prSet/>
      <dgm:spPr/>
      <dgm:t>
        <a:bodyPr/>
        <a:lstStyle/>
        <a:p>
          <a:endParaRPr lang="en-US"/>
        </a:p>
      </dgm:t>
    </dgm:pt>
    <dgm:pt modelId="{002C21E0-024E-42FC-B947-DE35FDD1C59E}" type="parTrans" cxnId="{718A1834-BCB8-4DEB-AF43-1B1C707E2E23}">
      <dgm:prSet/>
      <dgm:spPr/>
      <dgm:t>
        <a:bodyPr/>
        <a:lstStyle/>
        <a:p>
          <a:endParaRPr lang="en-US"/>
        </a:p>
      </dgm:t>
    </dgm:pt>
    <dgm:pt modelId="{26D43F3F-D854-4F0A-887D-95F36AC6BA1B}">
      <dgm:prSet/>
      <dgm:spPr/>
      <dgm:t>
        <a:bodyPr/>
        <a:lstStyle/>
        <a:p>
          <a:r>
            <a:rPr lang="en-US" dirty="0"/>
            <a:t>Increased control</a:t>
          </a:r>
        </a:p>
      </dgm:t>
    </dgm:pt>
    <dgm:pt modelId="{D1D6CF39-ED06-4524-8D57-A35D2BCF6254}" type="parTrans" cxnId="{ECEE4745-2EC2-48D7-87E5-4BFDE1C233DA}">
      <dgm:prSet/>
      <dgm:spPr/>
      <dgm:t>
        <a:bodyPr/>
        <a:lstStyle/>
        <a:p>
          <a:endParaRPr lang="en-US"/>
        </a:p>
      </dgm:t>
    </dgm:pt>
    <dgm:pt modelId="{D524EDB8-5AA8-48B2-B48A-8AFA3D3E1351}" type="sibTrans" cxnId="{ECEE4745-2EC2-48D7-87E5-4BFDE1C233DA}">
      <dgm:prSet/>
      <dgm:spPr/>
      <dgm:t>
        <a:bodyPr/>
        <a:lstStyle/>
        <a:p>
          <a:endParaRPr lang="en-US"/>
        </a:p>
      </dgm:t>
    </dgm:pt>
    <dgm:pt modelId="{F44AC435-3CDF-4DD0-AFD3-A1589DA86F5F}">
      <dgm:prSet/>
      <dgm:spPr/>
      <dgm:t>
        <a:bodyPr/>
        <a:lstStyle/>
        <a:p>
          <a:r>
            <a:rPr lang="en-US" dirty="0"/>
            <a:t>Data sovereignty</a:t>
          </a:r>
        </a:p>
      </dgm:t>
    </dgm:pt>
    <dgm:pt modelId="{F49C936E-40EF-496F-A6D0-689A70A0E263}" type="parTrans" cxnId="{F269B4E9-E482-4949-BCA0-175C46D24A1E}">
      <dgm:prSet/>
      <dgm:spPr/>
    </dgm:pt>
    <dgm:pt modelId="{950FC243-C7E8-4899-938E-E9798C7C32A3}" type="sibTrans" cxnId="{F269B4E9-E482-4949-BCA0-175C46D24A1E}">
      <dgm:prSet/>
      <dgm:spPr/>
    </dgm:pt>
    <dgm:pt modelId="{18D2BFA9-2F64-4A10-9F8E-A0090BD68C8C}">
      <dgm:prSet/>
      <dgm:spPr/>
      <dgm:t>
        <a:bodyPr/>
        <a:lstStyle/>
        <a:p>
          <a:r>
            <a:rPr lang="en-US" dirty="0"/>
            <a:t>White labeled</a:t>
          </a:r>
        </a:p>
      </dgm:t>
    </dgm:pt>
    <dgm:pt modelId="{8137A42D-2B1D-43BC-B2E0-21E5181A0DF3}" type="parTrans" cxnId="{00D6D440-4D9F-4314-B2F0-C654E4CF53F2}">
      <dgm:prSet/>
      <dgm:spPr/>
    </dgm:pt>
    <dgm:pt modelId="{1607066D-F10A-4DD9-8347-0E5FB812AB7D}" type="sibTrans" cxnId="{00D6D440-4D9F-4314-B2F0-C654E4CF53F2}">
      <dgm:prSet/>
      <dgm:spPr/>
    </dgm:pt>
    <dgm:pt modelId="{124B5622-ECC2-475C-B0F1-143D31D2BFCB}">
      <dgm:prSet/>
      <dgm:spPr/>
      <dgm:t>
        <a:bodyPr/>
        <a:lstStyle/>
        <a:p>
          <a:r>
            <a:rPr lang="en-US" dirty="0"/>
            <a:t>More security and control</a:t>
          </a:r>
        </a:p>
      </dgm:t>
    </dgm:pt>
    <dgm:pt modelId="{51A4B27F-3430-4565-93C5-EF7CF1636215}" type="parTrans" cxnId="{651DFE1C-D46F-4CAA-8247-4C7E8B0DC705}">
      <dgm:prSet/>
      <dgm:spPr/>
    </dgm:pt>
    <dgm:pt modelId="{1D86AFF1-B769-4AD8-917D-817BC229CB74}" type="sibTrans" cxnId="{651DFE1C-D46F-4CAA-8247-4C7E8B0DC705}">
      <dgm:prSet/>
      <dgm:spPr/>
    </dgm:pt>
    <dgm:pt modelId="{5793CE35-B2A2-476D-B70D-87424FC24168}">
      <dgm:prSet/>
      <dgm:spPr/>
      <dgm:t>
        <a:bodyPr/>
        <a:lstStyle/>
        <a:p>
          <a:r>
            <a:rPr lang="en-US" dirty="0"/>
            <a:t>Better performance</a:t>
          </a:r>
        </a:p>
      </dgm:t>
    </dgm:pt>
    <dgm:pt modelId="{B998D7E1-D850-4845-A66A-E450A415615C}" type="parTrans" cxnId="{558D32CD-E348-42F3-A1AF-00669CEA8D43}">
      <dgm:prSet/>
      <dgm:spPr/>
    </dgm:pt>
    <dgm:pt modelId="{34597450-3996-4D89-842B-D1349DC67644}" type="sibTrans" cxnId="{558D32CD-E348-42F3-A1AF-00669CEA8D43}">
      <dgm:prSet/>
      <dgm:spPr/>
    </dgm:pt>
    <dgm:pt modelId="{7C21B6AE-A03B-4468-BE16-CB4937E01327}">
      <dgm:prSet/>
      <dgm:spPr/>
      <dgm:t>
        <a:bodyPr/>
        <a:lstStyle/>
        <a:p>
          <a:r>
            <a:rPr lang="en-US" dirty="0"/>
            <a:t>Familiar interfaces</a:t>
          </a:r>
        </a:p>
      </dgm:t>
    </dgm:pt>
    <dgm:pt modelId="{89B28E5E-6329-4175-B15E-CD83E35BD18A}" type="parTrans" cxnId="{ABF2CFA7-C75B-4AB4-BF91-AF7A1B4F01B0}">
      <dgm:prSet/>
      <dgm:spPr/>
    </dgm:pt>
    <dgm:pt modelId="{F34EA0DC-F016-424E-9E9C-1363CE2EE3F4}" type="sibTrans" cxnId="{ABF2CFA7-C75B-4AB4-BF91-AF7A1B4F01B0}">
      <dgm:prSet/>
      <dgm:spPr/>
    </dgm:pt>
    <dgm:pt modelId="{1A11828C-5A31-4259-B8C9-748A7B11B11C}" type="pres">
      <dgm:prSet presAssocID="{4E5FAC08-CE43-40B5-A706-E79B835ED9AC}" presName="Name0" presStyleCnt="0">
        <dgm:presLayoutVars>
          <dgm:dir/>
          <dgm:animLvl val="lvl"/>
          <dgm:resizeHandles val="exact"/>
        </dgm:presLayoutVars>
      </dgm:prSet>
      <dgm:spPr/>
    </dgm:pt>
    <dgm:pt modelId="{8CEA4096-5BD7-481B-AC13-66247CB54E3B}" type="pres">
      <dgm:prSet presAssocID="{D7C8CDA3-1B74-4504-B7C2-D14331A37F01}" presName="linNode" presStyleCnt="0"/>
      <dgm:spPr/>
    </dgm:pt>
    <dgm:pt modelId="{2A6CAAF2-F105-458D-B7F6-EA85C7122FCF}" type="pres">
      <dgm:prSet presAssocID="{D7C8CDA3-1B74-4504-B7C2-D14331A37F01}" presName="parentText" presStyleLbl="node1" presStyleIdx="0" presStyleCnt="2" custLinFactNeighborX="-3277" custLinFactNeighborY="1962">
        <dgm:presLayoutVars>
          <dgm:chMax val="1"/>
          <dgm:bulletEnabled val="1"/>
        </dgm:presLayoutVars>
      </dgm:prSet>
      <dgm:spPr/>
    </dgm:pt>
    <dgm:pt modelId="{94015981-1F43-43E2-8DB5-E51EF07B2FD6}" type="pres">
      <dgm:prSet presAssocID="{D7C8CDA3-1B74-4504-B7C2-D14331A37F01}" presName="descendantText" presStyleLbl="alignAccFollowNode1" presStyleIdx="0" presStyleCnt="2">
        <dgm:presLayoutVars>
          <dgm:bulletEnabled val="1"/>
        </dgm:presLayoutVars>
      </dgm:prSet>
      <dgm:spPr/>
    </dgm:pt>
    <dgm:pt modelId="{93F17391-95F1-443A-8170-9EC1EC1D8AC1}" type="pres">
      <dgm:prSet presAssocID="{9F50D0BD-2CBF-4E24-97BB-BF3582099CE0}" presName="sp" presStyleCnt="0"/>
      <dgm:spPr/>
    </dgm:pt>
    <dgm:pt modelId="{66AC2249-5860-46B4-A52E-E8861AA54740}" type="pres">
      <dgm:prSet presAssocID="{63BF1ABD-E861-4E16-9454-2246278FEC0D}" presName="linNode" presStyleCnt="0"/>
      <dgm:spPr/>
    </dgm:pt>
    <dgm:pt modelId="{AF3EEF7A-6481-4265-9B0C-C3F8A2F8D1BB}" type="pres">
      <dgm:prSet presAssocID="{63BF1ABD-E861-4E16-9454-2246278FEC0D}" presName="parentText" presStyleLbl="node1" presStyleIdx="1" presStyleCnt="2">
        <dgm:presLayoutVars>
          <dgm:chMax val="1"/>
          <dgm:bulletEnabled val="1"/>
        </dgm:presLayoutVars>
      </dgm:prSet>
      <dgm:spPr/>
    </dgm:pt>
    <dgm:pt modelId="{7FC3D5FE-2937-409B-8E8F-229489804C19}" type="pres">
      <dgm:prSet presAssocID="{63BF1ABD-E861-4E16-9454-2246278FEC0D}" presName="descendantText" presStyleLbl="alignAccFollowNode1" presStyleIdx="1" presStyleCnt="2" custLinFactNeighborY="1476">
        <dgm:presLayoutVars>
          <dgm:bulletEnabled val="1"/>
        </dgm:presLayoutVars>
      </dgm:prSet>
      <dgm:spPr/>
    </dgm:pt>
  </dgm:ptLst>
  <dgm:cxnLst>
    <dgm:cxn modelId="{D5B1120D-607A-4704-B0D2-8AE611901A99}" srcId="{D7C8CDA3-1B74-4504-B7C2-D14331A37F01}" destId="{60E79D88-E448-4DB4-9776-D7CA8B991078}" srcOrd="0" destOrd="0" parTransId="{32711ABE-78CD-4D4F-9373-32B132DB13AE}" sibTransId="{5F4E424A-5EF5-42B2-B41C-EEE9D53FC5DE}"/>
    <dgm:cxn modelId="{651DFE1C-D46F-4CAA-8247-4C7E8B0DC705}" srcId="{63BF1ABD-E861-4E16-9454-2246278FEC0D}" destId="{124B5622-ECC2-475C-B0F1-143D31D2BFCB}" srcOrd="1" destOrd="0" parTransId="{51A4B27F-3430-4565-93C5-EF7CF1636215}" sibTransId="{1D86AFF1-B769-4AD8-917D-817BC229CB74}"/>
    <dgm:cxn modelId="{C30D7424-D44B-44AA-9F28-F56DED3BE640}" srcId="{4E5FAC08-CE43-40B5-A706-E79B835ED9AC}" destId="{63BF1ABD-E861-4E16-9454-2246278FEC0D}" srcOrd="1" destOrd="0" parTransId="{DCCF77F3-3EA2-4D6F-ABF6-18E835A8B20A}" sibTransId="{73E54A1F-2BCF-4A91-A12B-7FD62552311B}"/>
    <dgm:cxn modelId="{A9DB4E27-00B9-46E8-87B7-602FE2B3D34A}" type="presOf" srcId="{18D2BFA9-2F64-4A10-9F8E-A0090BD68C8C}" destId="{94015981-1F43-43E2-8DB5-E51EF07B2FD6}" srcOrd="0" destOrd="3" presId="urn:microsoft.com/office/officeart/2005/8/layout/vList5"/>
    <dgm:cxn modelId="{F411E730-DA5B-4251-851C-CC4E907B558A}" type="presOf" srcId="{D7C8CDA3-1B74-4504-B7C2-D14331A37F01}" destId="{2A6CAAF2-F105-458D-B7F6-EA85C7122FCF}" srcOrd="0" destOrd="0" presId="urn:microsoft.com/office/officeart/2005/8/layout/vList5"/>
    <dgm:cxn modelId="{718A1834-BCB8-4DEB-AF43-1B1C707E2E23}" srcId="{4E5FAC08-CE43-40B5-A706-E79B835ED9AC}" destId="{D7C8CDA3-1B74-4504-B7C2-D14331A37F01}" srcOrd="0" destOrd="0" parTransId="{002C21E0-024E-42FC-B947-DE35FDD1C59E}" sibTransId="{9F50D0BD-2CBF-4E24-97BB-BF3582099CE0}"/>
    <dgm:cxn modelId="{00D6D440-4D9F-4314-B2F0-C654E4CF53F2}" srcId="{D7C8CDA3-1B74-4504-B7C2-D14331A37F01}" destId="{18D2BFA9-2F64-4A10-9F8E-A0090BD68C8C}" srcOrd="3" destOrd="0" parTransId="{8137A42D-2B1D-43BC-B2E0-21E5181A0DF3}" sibTransId="{1607066D-F10A-4DD9-8347-0E5FB812AB7D}"/>
    <dgm:cxn modelId="{ECEE4745-2EC2-48D7-87E5-4BFDE1C233DA}" srcId="{D7C8CDA3-1B74-4504-B7C2-D14331A37F01}" destId="{26D43F3F-D854-4F0A-887D-95F36AC6BA1B}" srcOrd="1" destOrd="0" parTransId="{D1D6CF39-ED06-4524-8D57-A35D2BCF6254}" sibTransId="{D524EDB8-5AA8-48B2-B48A-8AFA3D3E1351}"/>
    <dgm:cxn modelId="{0F853666-1095-4D7D-B288-DA4E2C9A0E9F}" type="presOf" srcId="{4E5FAC08-CE43-40B5-A706-E79B835ED9AC}" destId="{1A11828C-5A31-4259-B8C9-748A7B11B11C}" srcOrd="0" destOrd="0" presId="urn:microsoft.com/office/officeart/2005/8/layout/vList5"/>
    <dgm:cxn modelId="{2FEB506E-7CF4-4A73-A317-C22D3ACEDC21}" srcId="{63BF1ABD-E861-4E16-9454-2246278FEC0D}" destId="{67D896A8-94B3-4515-8CE4-6C29E1E1F7AF}" srcOrd="0" destOrd="0" parTransId="{B629525B-D4C3-4BFB-AD96-47E00AF18B6B}" sibTransId="{14EBECE0-DA44-419A-9833-614A2AFEB5A6}"/>
    <dgm:cxn modelId="{3EB6C570-A113-4622-803A-0007891623EB}" type="presOf" srcId="{67D896A8-94B3-4515-8CE4-6C29E1E1F7AF}" destId="{7FC3D5FE-2937-409B-8E8F-229489804C19}" srcOrd="0" destOrd="0" presId="urn:microsoft.com/office/officeart/2005/8/layout/vList5"/>
    <dgm:cxn modelId="{8444367C-B001-4861-A650-A5A0772C15BD}" type="presOf" srcId="{7C21B6AE-A03B-4468-BE16-CB4937E01327}" destId="{7FC3D5FE-2937-409B-8E8F-229489804C19}" srcOrd="0" destOrd="3" presId="urn:microsoft.com/office/officeart/2005/8/layout/vList5"/>
    <dgm:cxn modelId="{22A5D97E-8A96-466F-8295-612FDE88D3A7}" type="presOf" srcId="{60E79D88-E448-4DB4-9776-D7CA8B991078}" destId="{94015981-1F43-43E2-8DB5-E51EF07B2FD6}" srcOrd="0" destOrd="0" presId="urn:microsoft.com/office/officeart/2005/8/layout/vList5"/>
    <dgm:cxn modelId="{2210C1A1-7C68-4EB9-8CFB-C905327D617B}" type="presOf" srcId="{63BF1ABD-E861-4E16-9454-2246278FEC0D}" destId="{AF3EEF7A-6481-4265-9B0C-C3F8A2F8D1BB}" srcOrd="0" destOrd="0" presId="urn:microsoft.com/office/officeart/2005/8/layout/vList5"/>
    <dgm:cxn modelId="{ABF2CFA7-C75B-4AB4-BF91-AF7A1B4F01B0}" srcId="{63BF1ABD-E861-4E16-9454-2246278FEC0D}" destId="{7C21B6AE-A03B-4468-BE16-CB4937E01327}" srcOrd="3" destOrd="0" parTransId="{89B28E5E-6329-4175-B15E-CD83E35BD18A}" sibTransId="{F34EA0DC-F016-424E-9E9C-1363CE2EE3F4}"/>
    <dgm:cxn modelId="{B1BD10B0-A4A9-4089-89B9-85CFA7FD4625}" type="presOf" srcId="{26D43F3F-D854-4F0A-887D-95F36AC6BA1B}" destId="{94015981-1F43-43E2-8DB5-E51EF07B2FD6}" srcOrd="0" destOrd="1" presId="urn:microsoft.com/office/officeart/2005/8/layout/vList5"/>
    <dgm:cxn modelId="{558D32CD-E348-42F3-A1AF-00669CEA8D43}" srcId="{63BF1ABD-E861-4E16-9454-2246278FEC0D}" destId="{5793CE35-B2A2-476D-B70D-87424FC24168}" srcOrd="2" destOrd="0" parTransId="{B998D7E1-D850-4845-A66A-E450A415615C}" sibTransId="{34597450-3996-4D89-842B-D1349DC67644}"/>
    <dgm:cxn modelId="{6C2D48CE-92CB-4A44-A13E-118B0B7C80E1}" type="presOf" srcId="{124B5622-ECC2-475C-B0F1-143D31D2BFCB}" destId="{7FC3D5FE-2937-409B-8E8F-229489804C19}" srcOrd="0" destOrd="1" presId="urn:microsoft.com/office/officeart/2005/8/layout/vList5"/>
    <dgm:cxn modelId="{FE3230D5-72A2-48FA-BC12-EF120D25146D}" type="presOf" srcId="{F44AC435-3CDF-4DD0-AFD3-A1589DA86F5F}" destId="{94015981-1F43-43E2-8DB5-E51EF07B2FD6}" srcOrd="0" destOrd="2" presId="urn:microsoft.com/office/officeart/2005/8/layout/vList5"/>
    <dgm:cxn modelId="{60BB75DD-EE24-4499-A3C1-D59B5990ADC3}" type="presOf" srcId="{5793CE35-B2A2-476D-B70D-87424FC24168}" destId="{7FC3D5FE-2937-409B-8E8F-229489804C19}" srcOrd="0" destOrd="2" presId="urn:microsoft.com/office/officeart/2005/8/layout/vList5"/>
    <dgm:cxn modelId="{F269B4E9-E482-4949-BCA0-175C46D24A1E}" srcId="{D7C8CDA3-1B74-4504-B7C2-D14331A37F01}" destId="{F44AC435-3CDF-4DD0-AFD3-A1589DA86F5F}" srcOrd="2" destOrd="0" parTransId="{F49C936E-40EF-496F-A6D0-689A70A0E263}" sibTransId="{950FC243-C7E8-4899-938E-E9798C7C32A3}"/>
    <dgm:cxn modelId="{7FEE9953-1A2D-41B9-908C-DA82E2D1243C}" type="presParOf" srcId="{1A11828C-5A31-4259-B8C9-748A7B11B11C}" destId="{8CEA4096-5BD7-481B-AC13-66247CB54E3B}" srcOrd="0" destOrd="0" presId="urn:microsoft.com/office/officeart/2005/8/layout/vList5"/>
    <dgm:cxn modelId="{D6BFEAC9-6C8E-4639-8E47-4398E83A963C}" type="presParOf" srcId="{8CEA4096-5BD7-481B-AC13-66247CB54E3B}" destId="{2A6CAAF2-F105-458D-B7F6-EA85C7122FCF}" srcOrd="0" destOrd="0" presId="urn:microsoft.com/office/officeart/2005/8/layout/vList5"/>
    <dgm:cxn modelId="{90D45649-4130-4D97-96A2-5661D3FCA8B4}" type="presParOf" srcId="{8CEA4096-5BD7-481B-AC13-66247CB54E3B}" destId="{94015981-1F43-43E2-8DB5-E51EF07B2FD6}" srcOrd="1" destOrd="0" presId="urn:microsoft.com/office/officeart/2005/8/layout/vList5"/>
    <dgm:cxn modelId="{4F6054EE-8CE1-4838-88F6-4901B126FC64}" type="presParOf" srcId="{1A11828C-5A31-4259-B8C9-748A7B11B11C}" destId="{93F17391-95F1-443A-8170-9EC1EC1D8AC1}" srcOrd="1" destOrd="0" presId="urn:microsoft.com/office/officeart/2005/8/layout/vList5"/>
    <dgm:cxn modelId="{0119816A-1F40-446C-A6E1-ED854AA77F14}" type="presParOf" srcId="{1A11828C-5A31-4259-B8C9-748A7B11B11C}" destId="{66AC2249-5860-46B4-A52E-E8861AA54740}" srcOrd="2" destOrd="0" presId="urn:microsoft.com/office/officeart/2005/8/layout/vList5"/>
    <dgm:cxn modelId="{6FD39FB7-31FF-4D2B-8ADE-F5839A09A949}" type="presParOf" srcId="{66AC2249-5860-46B4-A52E-E8861AA54740}" destId="{AF3EEF7A-6481-4265-9B0C-C3F8A2F8D1BB}" srcOrd="0" destOrd="0" presId="urn:microsoft.com/office/officeart/2005/8/layout/vList5"/>
    <dgm:cxn modelId="{52FACE29-B5AB-4391-A277-4C6D9910D82B}" type="presParOf" srcId="{66AC2249-5860-46B4-A52E-E8861AA54740}" destId="{7FC3D5FE-2937-409B-8E8F-229489804C19}"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E5FAC08-CE43-40B5-A706-E79B835ED9AC}"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60E79D88-E448-4DB4-9776-D7CA8B991078}">
      <dgm:prSet/>
      <dgm:spPr/>
      <dgm:t>
        <a:bodyPr/>
        <a:lstStyle/>
        <a:p>
          <a:r>
            <a:rPr lang="en-US"/>
            <a:t>Channel focused</a:t>
          </a:r>
        </a:p>
      </dgm:t>
    </dgm:pt>
    <dgm:pt modelId="{32711ABE-78CD-4D4F-9373-32B132DB13AE}" type="parTrans" cxnId="{D5B1120D-607A-4704-B0D2-8AE611901A99}">
      <dgm:prSet/>
      <dgm:spPr/>
      <dgm:t>
        <a:bodyPr/>
        <a:lstStyle/>
        <a:p>
          <a:endParaRPr lang="en-US"/>
        </a:p>
      </dgm:t>
    </dgm:pt>
    <dgm:pt modelId="{5F4E424A-5EF5-42B2-B41C-EEE9D53FC5DE}" type="sibTrans" cxnId="{D5B1120D-607A-4704-B0D2-8AE611901A99}">
      <dgm:prSet/>
      <dgm:spPr/>
      <dgm:t>
        <a:bodyPr/>
        <a:lstStyle/>
        <a:p>
          <a:endParaRPr lang="en-US"/>
        </a:p>
      </dgm:t>
    </dgm:pt>
    <dgm:pt modelId="{F32429EC-F0AD-4C77-925C-5F99EB02D0B3}">
      <dgm:prSet/>
      <dgm:spPr/>
      <dgm:t>
        <a:bodyPr/>
        <a:lstStyle/>
        <a:p>
          <a:r>
            <a:rPr lang="en-US"/>
            <a:t>Managed Access</a:t>
          </a:r>
        </a:p>
      </dgm:t>
    </dgm:pt>
    <dgm:pt modelId="{A164B6C2-8748-4E4B-A52B-51A31E499D45}" type="parTrans" cxnId="{A3285227-CEB6-45FF-B932-926131EDD665}">
      <dgm:prSet/>
      <dgm:spPr/>
      <dgm:t>
        <a:bodyPr/>
        <a:lstStyle/>
        <a:p>
          <a:endParaRPr lang="en-US"/>
        </a:p>
      </dgm:t>
    </dgm:pt>
    <dgm:pt modelId="{A67E3FE1-850B-419D-A1D7-0417732FCF86}" type="sibTrans" cxnId="{A3285227-CEB6-45FF-B932-926131EDD665}">
      <dgm:prSet/>
      <dgm:spPr/>
      <dgm:t>
        <a:bodyPr/>
        <a:lstStyle/>
        <a:p>
          <a:endParaRPr lang="en-US"/>
        </a:p>
      </dgm:t>
    </dgm:pt>
    <dgm:pt modelId="{1DC7A9F6-C995-49A0-8159-E73B56667345}">
      <dgm:prSet/>
      <dgm:spPr/>
      <dgm:t>
        <a:bodyPr/>
        <a:lstStyle/>
        <a:p>
          <a:r>
            <a:rPr lang="en-US" dirty="0"/>
            <a:t>File Servers and/or Cloud</a:t>
          </a:r>
        </a:p>
      </dgm:t>
    </dgm:pt>
    <dgm:pt modelId="{C9640272-266E-4329-8C2C-1C79B7A7133D}" type="parTrans" cxnId="{7D4D480D-2E38-4F1E-B615-DD97E27B093C}">
      <dgm:prSet/>
      <dgm:spPr/>
      <dgm:t>
        <a:bodyPr/>
        <a:lstStyle/>
        <a:p>
          <a:endParaRPr lang="en-US"/>
        </a:p>
      </dgm:t>
    </dgm:pt>
    <dgm:pt modelId="{E9C7341D-5584-4150-9E5B-34DC417C1FA7}" type="sibTrans" cxnId="{7D4D480D-2E38-4F1E-B615-DD97E27B093C}">
      <dgm:prSet/>
      <dgm:spPr/>
      <dgm:t>
        <a:bodyPr/>
        <a:lstStyle/>
        <a:p>
          <a:endParaRPr lang="en-US"/>
        </a:p>
      </dgm:t>
    </dgm:pt>
    <dgm:pt modelId="{63BF1ABD-E861-4E16-9454-2246278FEC0D}">
      <dgm:prSet/>
      <dgm:spPr/>
      <dgm:t>
        <a:bodyPr/>
        <a:lstStyle/>
        <a:p>
          <a:pPr>
            <a:defRPr b="1"/>
          </a:pPr>
          <a:r>
            <a:rPr lang="en-US"/>
            <a:t>Technical Highlights</a:t>
          </a:r>
        </a:p>
      </dgm:t>
    </dgm:pt>
    <dgm:pt modelId="{DCCF77F3-3EA2-4D6F-ABF6-18E835A8B20A}" type="parTrans" cxnId="{C30D7424-D44B-44AA-9F28-F56DED3BE640}">
      <dgm:prSet/>
      <dgm:spPr/>
      <dgm:t>
        <a:bodyPr/>
        <a:lstStyle/>
        <a:p>
          <a:endParaRPr lang="en-US"/>
        </a:p>
      </dgm:t>
    </dgm:pt>
    <dgm:pt modelId="{73E54A1F-2BCF-4A91-A12B-7FD62552311B}" type="sibTrans" cxnId="{C30D7424-D44B-44AA-9F28-F56DED3BE640}">
      <dgm:prSet/>
      <dgm:spPr/>
      <dgm:t>
        <a:bodyPr/>
        <a:lstStyle/>
        <a:p>
          <a:endParaRPr lang="en-US"/>
        </a:p>
      </dgm:t>
    </dgm:pt>
    <dgm:pt modelId="{67D896A8-94B3-4515-8CE4-6C29E1E1F7AF}">
      <dgm:prSet/>
      <dgm:spPr/>
      <dgm:t>
        <a:bodyPr/>
        <a:lstStyle/>
        <a:p>
          <a:r>
            <a:rPr lang="en-US" dirty="0"/>
            <a:t>Mapped drives</a:t>
          </a:r>
        </a:p>
      </dgm:t>
    </dgm:pt>
    <dgm:pt modelId="{B629525B-D4C3-4BFB-AD96-47E00AF18B6B}" type="parTrans" cxnId="{2FEB506E-7CF4-4A73-A317-C22D3ACEDC21}">
      <dgm:prSet/>
      <dgm:spPr/>
      <dgm:t>
        <a:bodyPr/>
        <a:lstStyle/>
        <a:p>
          <a:endParaRPr lang="en-US"/>
        </a:p>
      </dgm:t>
    </dgm:pt>
    <dgm:pt modelId="{14EBECE0-DA44-419A-9833-614A2AFEB5A6}" type="sibTrans" cxnId="{2FEB506E-7CF4-4A73-A317-C22D3ACEDC21}">
      <dgm:prSet/>
      <dgm:spPr/>
      <dgm:t>
        <a:bodyPr/>
        <a:lstStyle/>
        <a:p>
          <a:endParaRPr lang="en-US"/>
        </a:p>
      </dgm:t>
    </dgm:pt>
    <dgm:pt modelId="{DE828C37-564E-464B-AB21-1C8509B79140}">
      <dgm:prSet/>
      <dgm:spPr/>
      <dgm:t>
        <a:bodyPr/>
        <a:lstStyle/>
        <a:p>
          <a:r>
            <a:rPr lang="en-US" dirty="0"/>
            <a:t>File locking</a:t>
          </a:r>
        </a:p>
      </dgm:t>
    </dgm:pt>
    <dgm:pt modelId="{3AB1C5F5-BC23-4B81-9AC2-F3CE80DF7E38}" type="parTrans" cxnId="{87112FF3-F287-469E-A4DB-F6A269134CED}">
      <dgm:prSet/>
      <dgm:spPr/>
      <dgm:t>
        <a:bodyPr/>
        <a:lstStyle/>
        <a:p>
          <a:endParaRPr lang="en-US"/>
        </a:p>
      </dgm:t>
    </dgm:pt>
    <dgm:pt modelId="{5F751739-7000-4971-90EE-D3CF51430FEC}" type="sibTrans" cxnId="{87112FF3-F287-469E-A4DB-F6A269134CED}">
      <dgm:prSet/>
      <dgm:spPr/>
      <dgm:t>
        <a:bodyPr/>
        <a:lstStyle/>
        <a:p>
          <a:endParaRPr lang="en-US"/>
        </a:p>
      </dgm:t>
    </dgm:pt>
    <dgm:pt modelId="{FAB84E70-CB6F-4E96-BC88-FAD811E7FB89}">
      <dgm:prSet/>
      <dgm:spPr/>
      <dgm:t>
        <a:bodyPr/>
        <a:lstStyle/>
        <a:p>
          <a:r>
            <a:rPr lang="en-US" dirty="0"/>
            <a:t>Sync on-demand</a:t>
          </a:r>
        </a:p>
      </dgm:t>
    </dgm:pt>
    <dgm:pt modelId="{B6E76A28-C56E-420A-9351-AA59AE1C080D}" type="parTrans" cxnId="{7FE53CE5-78CD-4232-82FB-41700618D790}">
      <dgm:prSet/>
      <dgm:spPr/>
      <dgm:t>
        <a:bodyPr/>
        <a:lstStyle/>
        <a:p>
          <a:endParaRPr lang="en-US"/>
        </a:p>
      </dgm:t>
    </dgm:pt>
    <dgm:pt modelId="{5A2650B8-3515-453D-B677-B7771F51E30F}" type="sibTrans" cxnId="{7FE53CE5-78CD-4232-82FB-41700618D790}">
      <dgm:prSet/>
      <dgm:spPr/>
    </dgm:pt>
    <dgm:pt modelId="{7FA2139A-50D6-4A07-9921-DF09A24072E5}">
      <dgm:prSet/>
      <dgm:spPr/>
      <dgm:t>
        <a:bodyPr/>
        <a:lstStyle/>
        <a:p>
          <a:r>
            <a:rPr lang="en-US" dirty="0"/>
            <a:t>NTFS &amp; AD integration</a:t>
          </a:r>
        </a:p>
      </dgm:t>
    </dgm:pt>
    <dgm:pt modelId="{9747C2A4-0655-4637-8222-CF78243AF04B}" type="parTrans" cxnId="{05F3AF62-D31F-406F-BA20-6FF714751DEF}">
      <dgm:prSet/>
      <dgm:spPr/>
      <dgm:t>
        <a:bodyPr/>
        <a:lstStyle/>
        <a:p>
          <a:endParaRPr lang="en-US"/>
        </a:p>
      </dgm:t>
    </dgm:pt>
    <dgm:pt modelId="{215D2E41-F6FC-45B2-B96F-DE4DA916EBF9}" type="sibTrans" cxnId="{05F3AF62-D31F-406F-BA20-6FF714751DEF}">
      <dgm:prSet/>
      <dgm:spPr/>
    </dgm:pt>
    <dgm:pt modelId="{D7C8CDA3-1B74-4504-B7C2-D14331A37F01}">
      <dgm:prSet/>
      <dgm:spPr/>
      <dgm:t>
        <a:bodyPr/>
        <a:lstStyle/>
        <a:p>
          <a:pPr>
            <a:defRPr b="1"/>
          </a:pPr>
          <a:r>
            <a:rPr lang="en-US" dirty="0"/>
            <a:t>Strategic Highlights</a:t>
          </a:r>
        </a:p>
      </dgm:t>
    </dgm:pt>
    <dgm:pt modelId="{9F50D0BD-2CBF-4E24-97BB-BF3582099CE0}" type="sibTrans" cxnId="{718A1834-BCB8-4DEB-AF43-1B1C707E2E23}">
      <dgm:prSet/>
      <dgm:spPr/>
      <dgm:t>
        <a:bodyPr/>
        <a:lstStyle/>
        <a:p>
          <a:endParaRPr lang="en-US"/>
        </a:p>
      </dgm:t>
    </dgm:pt>
    <dgm:pt modelId="{002C21E0-024E-42FC-B947-DE35FDD1C59E}" type="parTrans" cxnId="{718A1834-BCB8-4DEB-AF43-1B1C707E2E23}">
      <dgm:prSet/>
      <dgm:spPr/>
      <dgm:t>
        <a:bodyPr/>
        <a:lstStyle/>
        <a:p>
          <a:endParaRPr lang="en-US"/>
        </a:p>
      </dgm:t>
    </dgm:pt>
    <dgm:pt modelId="{1A11828C-5A31-4259-B8C9-748A7B11B11C}" type="pres">
      <dgm:prSet presAssocID="{4E5FAC08-CE43-40B5-A706-E79B835ED9AC}" presName="Name0" presStyleCnt="0">
        <dgm:presLayoutVars>
          <dgm:dir/>
          <dgm:animLvl val="lvl"/>
          <dgm:resizeHandles val="exact"/>
        </dgm:presLayoutVars>
      </dgm:prSet>
      <dgm:spPr/>
    </dgm:pt>
    <dgm:pt modelId="{8CEA4096-5BD7-481B-AC13-66247CB54E3B}" type="pres">
      <dgm:prSet presAssocID="{D7C8CDA3-1B74-4504-B7C2-D14331A37F01}" presName="linNode" presStyleCnt="0"/>
      <dgm:spPr/>
    </dgm:pt>
    <dgm:pt modelId="{2A6CAAF2-F105-458D-B7F6-EA85C7122FCF}" type="pres">
      <dgm:prSet presAssocID="{D7C8CDA3-1B74-4504-B7C2-D14331A37F01}" presName="parentText" presStyleLbl="node1" presStyleIdx="0" presStyleCnt="2">
        <dgm:presLayoutVars>
          <dgm:chMax val="1"/>
          <dgm:bulletEnabled val="1"/>
        </dgm:presLayoutVars>
      </dgm:prSet>
      <dgm:spPr/>
    </dgm:pt>
    <dgm:pt modelId="{94015981-1F43-43E2-8DB5-E51EF07B2FD6}" type="pres">
      <dgm:prSet presAssocID="{D7C8CDA3-1B74-4504-B7C2-D14331A37F01}" presName="descendantText" presStyleLbl="alignAccFollowNode1" presStyleIdx="0" presStyleCnt="2">
        <dgm:presLayoutVars>
          <dgm:bulletEnabled val="1"/>
        </dgm:presLayoutVars>
      </dgm:prSet>
      <dgm:spPr/>
    </dgm:pt>
    <dgm:pt modelId="{93F17391-95F1-443A-8170-9EC1EC1D8AC1}" type="pres">
      <dgm:prSet presAssocID="{9F50D0BD-2CBF-4E24-97BB-BF3582099CE0}" presName="sp" presStyleCnt="0"/>
      <dgm:spPr/>
    </dgm:pt>
    <dgm:pt modelId="{66AC2249-5860-46B4-A52E-E8861AA54740}" type="pres">
      <dgm:prSet presAssocID="{63BF1ABD-E861-4E16-9454-2246278FEC0D}" presName="linNode" presStyleCnt="0"/>
      <dgm:spPr/>
    </dgm:pt>
    <dgm:pt modelId="{AF3EEF7A-6481-4265-9B0C-C3F8A2F8D1BB}" type="pres">
      <dgm:prSet presAssocID="{63BF1ABD-E861-4E16-9454-2246278FEC0D}" presName="parentText" presStyleLbl="node1" presStyleIdx="1" presStyleCnt="2">
        <dgm:presLayoutVars>
          <dgm:chMax val="1"/>
          <dgm:bulletEnabled val="1"/>
        </dgm:presLayoutVars>
      </dgm:prSet>
      <dgm:spPr/>
    </dgm:pt>
    <dgm:pt modelId="{7FC3D5FE-2937-409B-8E8F-229489804C19}" type="pres">
      <dgm:prSet presAssocID="{63BF1ABD-E861-4E16-9454-2246278FEC0D}" presName="descendantText" presStyleLbl="alignAccFollowNode1" presStyleIdx="1" presStyleCnt="2">
        <dgm:presLayoutVars>
          <dgm:bulletEnabled val="1"/>
        </dgm:presLayoutVars>
      </dgm:prSet>
      <dgm:spPr/>
    </dgm:pt>
  </dgm:ptLst>
  <dgm:cxnLst>
    <dgm:cxn modelId="{D5B1120D-607A-4704-B0D2-8AE611901A99}" srcId="{D7C8CDA3-1B74-4504-B7C2-D14331A37F01}" destId="{60E79D88-E448-4DB4-9776-D7CA8B991078}" srcOrd="0" destOrd="0" parTransId="{32711ABE-78CD-4D4F-9373-32B132DB13AE}" sibTransId="{5F4E424A-5EF5-42B2-B41C-EEE9D53FC5DE}"/>
    <dgm:cxn modelId="{7D4D480D-2E38-4F1E-B615-DD97E27B093C}" srcId="{D7C8CDA3-1B74-4504-B7C2-D14331A37F01}" destId="{1DC7A9F6-C995-49A0-8159-E73B56667345}" srcOrd="2" destOrd="0" parTransId="{C9640272-266E-4329-8C2C-1C79B7A7133D}" sibTransId="{E9C7341D-5584-4150-9E5B-34DC417C1FA7}"/>
    <dgm:cxn modelId="{C30D7424-D44B-44AA-9F28-F56DED3BE640}" srcId="{4E5FAC08-CE43-40B5-A706-E79B835ED9AC}" destId="{63BF1ABD-E861-4E16-9454-2246278FEC0D}" srcOrd="1" destOrd="0" parTransId="{DCCF77F3-3EA2-4D6F-ABF6-18E835A8B20A}" sibTransId="{73E54A1F-2BCF-4A91-A12B-7FD62552311B}"/>
    <dgm:cxn modelId="{A8D22D27-CC16-40D6-987F-7378D1227330}" type="presOf" srcId="{FAB84E70-CB6F-4E96-BC88-FAD811E7FB89}" destId="{7FC3D5FE-2937-409B-8E8F-229489804C19}" srcOrd="0" destOrd="1" presId="urn:microsoft.com/office/officeart/2005/8/layout/vList5"/>
    <dgm:cxn modelId="{A3285227-CEB6-45FF-B932-926131EDD665}" srcId="{D7C8CDA3-1B74-4504-B7C2-D14331A37F01}" destId="{F32429EC-F0AD-4C77-925C-5F99EB02D0B3}" srcOrd="1" destOrd="0" parTransId="{A164B6C2-8748-4E4B-A52B-51A31E499D45}" sibTransId="{A67E3FE1-850B-419D-A1D7-0417732FCF86}"/>
    <dgm:cxn modelId="{F411E730-DA5B-4251-851C-CC4E907B558A}" type="presOf" srcId="{D7C8CDA3-1B74-4504-B7C2-D14331A37F01}" destId="{2A6CAAF2-F105-458D-B7F6-EA85C7122FCF}" srcOrd="0" destOrd="0" presId="urn:microsoft.com/office/officeart/2005/8/layout/vList5"/>
    <dgm:cxn modelId="{718A1834-BCB8-4DEB-AF43-1B1C707E2E23}" srcId="{4E5FAC08-CE43-40B5-A706-E79B835ED9AC}" destId="{D7C8CDA3-1B74-4504-B7C2-D14331A37F01}" srcOrd="0" destOrd="0" parTransId="{002C21E0-024E-42FC-B947-DE35FDD1C59E}" sibTransId="{9F50D0BD-2CBF-4E24-97BB-BF3582099CE0}"/>
    <dgm:cxn modelId="{05F3AF62-D31F-406F-BA20-6FF714751DEF}" srcId="{63BF1ABD-E861-4E16-9454-2246278FEC0D}" destId="{7FA2139A-50D6-4A07-9921-DF09A24072E5}" srcOrd="2" destOrd="0" parTransId="{9747C2A4-0655-4637-8222-CF78243AF04B}" sibTransId="{215D2E41-F6FC-45B2-B96F-DE4DA916EBF9}"/>
    <dgm:cxn modelId="{C910D943-BF02-400C-92D7-B9AC16BAD65D}" type="presOf" srcId="{DE828C37-564E-464B-AB21-1C8509B79140}" destId="{7FC3D5FE-2937-409B-8E8F-229489804C19}" srcOrd="0" destOrd="3" presId="urn:microsoft.com/office/officeart/2005/8/layout/vList5"/>
    <dgm:cxn modelId="{0F853666-1095-4D7D-B288-DA4E2C9A0E9F}" type="presOf" srcId="{4E5FAC08-CE43-40B5-A706-E79B835ED9AC}" destId="{1A11828C-5A31-4259-B8C9-748A7B11B11C}" srcOrd="0" destOrd="0" presId="urn:microsoft.com/office/officeart/2005/8/layout/vList5"/>
    <dgm:cxn modelId="{DC806067-8540-479E-8632-C3890F42D20E}" type="presOf" srcId="{7FA2139A-50D6-4A07-9921-DF09A24072E5}" destId="{7FC3D5FE-2937-409B-8E8F-229489804C19}" srcOrd="0" destOrd="2" presId="urn:microsoft.com/office/officeart/2005/8/layout/vList5"/>
    <dgm:cxn modelId="{2FEB506E-7CF4-4A73-A317-C22D3ACEDC21}" srcId="{63BF1ABD-E861-4E16-9454-2246278FEC0D}" destId="{67D896A8-94B3-4515-8CE4-6C29E1E1F7AF}" srcOrd="0" destOrd="0" parTransId="{B629525B-D4C3-4BFB-AD96-47E00AF18B6B}" sibTransId="{14EBECE0-DA44-419A-9833-614A2AFEB5A6}"/>
    <dgm:cxn modelId="{3EB6C570-A113-4622-803A-0007891623EB}" type="presOf" srcId="{67D896A8-94B3-4515-8CE4-6C29E1E1F7AF}" destId="{7FC3D5FE-2937-409B-8E8F-229489804C19}" srcOrd="0" destOrd="0" presId="urn:microsoft.com/office/officeart/2005/8/layout/vList5"/>
    <dgm:cxn modelId="{22A5D97E-8A96-466F-8295-612FDE88D3A7}" type="presOf" srcId="{60E79D88-E448-4DB4-9776-D7CA8B991078}" destId="{94015981-1F43-43E2-8DB5-E51EF07B2FD6}" srcOrd="0" destOrd="0" presId="urn:microsoft.com/office/officeart/2005/8/layout/vList5"/>
    <dgm:cxn modelId="{5C99268F-8E9F-43A4-BEC9-A5C8E379DA10}" type="presOf" srcId="{1DC7A9F6-C995-49A0-8159-E73B56667345}" destId="{94015981-1F43-43E2-8DB5-E51EF07B2FD6}" srcOrd="0" destOrd="2" presId="urn:microsoft.com/office/officeart/2005/8/layout/vList5"/>
    <dgm:cxn modelId="{2210C1A1-7C68-4EB9-8CFB-C905327D617B}" type="presOf" srcId="{63BF1ABD-E861-4E16-9454-2246278FEC0D}" destId="{AF3EEF7A-6481-4265-9B0C-C3F8A2F8D1BB}" srcOrd="0" destOrd="0" presId="urn:microsoft.com/office/officeart/2005/8/layout/vList5"/>
    <dgm:cxn modelId="{7FE53CE5-78CD-4232-82FB-41700618D790}" srcId="{63BF1ABD-E861-4E16-9454-2246278FEC0D}" destId="{FAB84E70-CB6F-4E96-BC88-FAD811E7FB89}" srcOrd="1" destOrd="0" parTransId="{B6E76A28-C56E-420A-9351-AA59AE1C080D}" sibTransId="{5A2650B8-3515-453D-B677-B7771F51E30F}"/>
    <dgm:cxn modelId="{87112FF3-F287-469E-A4DB-F6A269134CED}" srcId="{63BF1ABD-E861-4E16-9454-2246278FEC0D}" destId="{DE828C37-564E-464B-AB21-1C8509B79140}" srcOrd="3" destOrd="0" parTransId="{3AB1C5F5-BC23-4B81-9AC2-F3CE80DF7E38}" sibTransId="{5F751739-7000-4971-90EE-D3CF51430FEC}"/>
    <dgm:cxn modelId="{EA49FFF8-DA07-4B0F-9DDC-EB8B6DDBA75A}" type="presOf" srcId="{F32429EC-F0AD-4C77-925C-5F99EB02D0B3}" destId="{94015981-1F43-43E2-8DB5-E51EF07B2FD6}" srcOrd="0" destOrd="1" presId="urn:microsoft.com/office/officeart/2005/8/layout/vList5"/>
    <dgm:cxn modelId="{7FEE9953-1A2D-41B9-908C-DA82E2D1243C}" type="presParOf" srcId="{1A11828C-5A31-4259-B8C9-748A7B11B11C}" destId="{8CEA4096-5BD7-481B-AC13-66247CB54E3B}" srcOrd="0" destOrd="0" presId="urn:microsoft.com/office/officeart/2005/8/layout/vList5"/>
    <dgm:cxn modelId="{D6BFEAC9-6C8E-4639-8E47-4398E83A963C}" type="presParOf" srcId="{8CEA4096-5BD7-481B-AC13-66247CB54E3B}" destId="{2A6CAAF2-F105-458D-B7F6-EA85C7122FCF}" srcOrd="0" destOrd="0" presId="urn:microsoft.com/office/officeart/2005/8/layout/vList5"/>
    <dgm:cxn modelId="{90D45649-4130-4D97-96A2-5661D3FCA8B4}" type="presParOf" srcId="{8CEA4096-5BD7-481B-AC13-66247CB54E3B}" destId="{94015981-1F43-43E2-8DB5-E51EF07B2FD6}" srcOrd="1" destOrd="0" presId="urn:microsoft.com/office/officeart/2005/8/layout/vList5"/>
    <dgm:cxn modelId="{4F6054EE-8CE1-4838-88F6-4901B126FC64}" type="presParOf" srcId="{1A11828C-5A31-4259-B8C9-748A7B11B11C}" destId="{93F17391-95F1-443A-8170-9EC1EC1D8AC1}" srcOrd="1" destOrd="0" presId="urn:microsoft.com/office/officeart/2005/8/layout/vList5"/>
    <dgm:cxn modelId="{0119816A-1F40-446C-A6E1-ED854AA77F14}" type="presParOf" srcId="{1A11828C-5A31-4259-B8C9-748A7B11B11C}" destId="{66AC2249-5860-46B4-A52E-E8861AA54740}" srcOrd="2" destOrd="0" presId="urn:microsoft.com/office/officeart/2005/8/layout/vList5"/>
    <dgm:cxn modelId="{6FD39FB7-31FF-4D2B-8ADE-F5839A09A949}" type="presParOf" srcId="{66AC2249-5860-46B4-A52E-E8861AA54740}" destId="{AF3EEF7A-6481-4265-9B0C-C3F8A2F8D1BB}" srcOrd="0" destOrd="0" presId="urn:microsoft.com/office/officeart/2005/8/layout/vList5"/>
    <dgm:cxn modelId="{52FACE29-B5AB-4391-A277-4C6D9910D82B}" type="presParOf" srcId="{66AC2249-5860-46B4-A52E-E8861AA54740}" destId="{7FC3D5FE-2937-409B-8E8F-229489804C1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E5FAC08-CE43-40B5-A706-E79B835ED9AC}"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60E79D88-E448-4DB4-9776-D7CA8B991078}">
      <dgm:prSet/>
      <dgm:spPr/>
      <dgm:t>
        <a:bodyPr/>
        <a:lstStyle/>
        <a:p>
          <a:r>
            <a:rPr lang="en-US" dirty="0"/>
            <a:t>Increased margins</a:t>
          </a:r>
        </a:p>
      </dgm:t>
    </dgm:pt>
    <dgm:pt modelId="{32711ABE-78CD-4D4F-9373-32B132DB13AE}" type="parTrans" cxnId="{D5B1120D-607A-4704-B0D2-8AE611901A99}">
      <dgm:prSet/>
      <dgm:spPr/>
      <dgm:t>
        <a:bodyPr/>
        <a:lstStyle/>
        <a:p>
          <a:endParaRPr lang="en-US"/>
        </a:p>
      </dgm:t>
    </dgm:pt>
    <dgm:pt modelId="{5F4E424A-5EF5-42B2-B41C-EEE9D53FC5DE}" type="sibTrans" cxnId="{D5B1120D-607A-4704-B0D2-8AE611901A99}">
      <dgm:prSet/>
      <dgm:spPr/>
      <dgm:t>
        <a:bodyPr/>
        <a:lstStyle/>
        <a:p>
          <a:endParaRPr lang="en-US"/>
        </a:p>
      </dgm:t>
    </dgm:pt>
    <dgm:pt modelId="{63BF1ABD-E861-4E16-9454-2246278FEC0D}">
      <dgm:prSet/>
      <dgm:spPr/>
      <dgm:t>
        <a:bodyPr/>
        <a:lstStyle/>
        <a:p>
          <a:pPr>
            <a:defRPr b="1"/>
          </a:pPr>
          <a:r>
            <a:rPr lang="en-US" dirty="0"/>
            <a:t>Customer Benefits</a:t>
          </a:r>
        </a:p>
      </dgm:t>
    </dgm:pt>
    <dgm:pt modelId="{DCCF77F3-3EA2-4D6F-ABF6-18E835A8B20A}" type="parTrans" cxnId="{C30D7424-D44B-44AA-9F28-F56DED3BE640}">
      <dgm:prSet/>
      <dgm:spPr/>
      <dgm:t>
        <a:bodyPr/>
        <a:lstStyle/>
        <a:p>
          <a:endParaRPr lang="en-US"/>
        </a:p>
      </dgm:t>
    </dgm:pt>
    <dgm:pt modelId="{73E54A1F-2BCF-4A91-A12B-7FD62552311B}" type="sibTrans" cxnId="{C30D7424-D44B-44AA-9F28-F56DED3BE640}">
      <dgm:prSet/>
      <dgm:spPr/>
      <dgm:t>
        <a:bodyPr/>
        <a:lstStyle/>
        <a:p>
          <a:endParaRPr lang="en-US"/>
        </a:p>
      </dgm:t>
    </dgm:pt>
    <dgm:pt modelId="{67D896A8-94B3-4515-8CE4-6C29E1E1F7AF}">
      <dgm:prSet/>
      <dgm:spPr/>
      <dgm:t>
        <a:bodyPr/>
        <a:lstStyle/>
        <a:p>
          <a:r>
            <a:rPr lang="en-US" dirty="0"/>
            <a:t>Easy migration</a:t>
          </a:r>
        </a:p>
      </dgm:t>
    </dgm:pt>
    <dgm:pt modelId="{B629525B-D4C3-4BFB-AD96-47E00AF18B6B}" type="parTrans" cxnId="{2FEB506E-7CF4-4A73-A317-C22D3ACEDC21}">
      <dgm:prSet/>
      <dgm:spPr/>
      <dgm:t>
        <a:bodyPr/>
        <a:lstStyle/>
        <a:p>
          <a:endParaRPr lang="en-US"/>
        </a:p>
      </dgm:t>
    </dgm:pt>
    <dgm:pt modelId="{14EBECE0-DA44-419A-9833-614A2AFEB5A6}" type="sibTrans" cxnId="{2FEB506E-7CF4-4A73-A317-C22D3ACEDC21}">
      <dgm:prSet/>
      <dgm:spPr/>
      <dgm:t>
        <a:bodyPr/>
        <a:lstStyle/>
        <a:p>
          <a:endParaRPr lang="en-US"/>
        </a:p>
      </dgm:t>
    </dgm:pt>
    <dgm:pt modelId="{D7C8CDA3-1B74-4504-B7C2-D14331A37F01}">
      <dgm:prSet/>
      <dgm:spPr/>
      <dgm:t>
        <a:bodyPr/>
        <a:lstStyle/>
        <a:p>
          <a:pPr>
            <a:defRPr b="1"/>
          </a:pPr>
          <a:r>
            <a:rPr lang="en-US" dirty="0"/>
            <a:t>MSP Benefits</a:t>
          </a:r>
        </a:p>
      </dgm:t>
    </dgm:pt>
    <dgm:pt modelId="{9F50D0BD-2CBF-4E24-97BB-BF3582099CE0}" type="sibTrans" cxnId="{718A1834-BCB8-4DEB-AF43-1B1C707E2E23}">
      <dgm:prSet/>
      <dgm:spPr/>
      <dgm:t>
        <a:bodyPr/>
        <a:lstStyle/>
        <a:p>
          <a:endParaRPr lang="en-US"/>
        </a:p>
      </dgm:t>
    </dgm:pt>
    <dgm:pt modelId="{002C21E0-024E-42FC-B947-DE35FDD1C59E}" type="parTrans" cxnId="{718A1834-BCB8-4DEB-AF43-1B1C707E2E23}">
      <dgm:prSet/>
      <dgm:spPr/>
      <dgm:t>
        <a:bodyPr/>
        <a:lstStyle/>
        <a:p>
          <a:endParaRPr lang="en-US"/>
        </a:p>
      </dgm:t>
    </dgm:pt>
    <dgm:pt modelId="{26D43F3F-D854-4F0A-887D-95F36AC6BA1B}">
      <dgm:prSet/>
      <dgm:spPr/>
      <dgm:t>
        <a:bodyPr/>
        <a:lstStyle/>
        <a:p>
          <a:r>
            <a:rPr lang="en-US" dirty="0"/>
            <a:t>Increased control</a:t>
          </a:r>
        </a:p>
      </dgm:t>
    </dgm:pt>
    <dgm:pt modelId="{D1D6CF39-ED06-4524-8D57-A35D2BCF6254}" type="parTrans" cxnId="{ECEE4745-2EC2-48D7-87E5-4BFDE1C233DA}">
      <dgm:prSet/>
      <dgm:spPr/>
      <dgm:t>
        <a:bodyPr/>
        <a:lstStyle/>
        <a:p>
          <a:endParaRPr lang="en-US"/>
        </a:p>
      </dgm:t>
    </dgm:pt>
    <dgm:pt modelId="{D524EDB8-5AA8-48B2-B48A-8AFA3D3E1351}" type="sibTrans" cxnId="{ECEE4745-2EC2-48D7-87E5-4BFDE1C233DA}">
      <dgm:prSet/>
      <dgm:spPr/>
      <dgm:t>
        <a:bodyPr/>
        <a:lstStyle/>
        <a:p>
          <a:endParaRPr lang="en-US"/>
        </a:p>
      </dgm:t>
    </dgm:pt>
    <dgm:pt modelId="{F44AC435-3CDF-4DD0-AFD3-A1589DA86F5F}">
      <dgm:prSet/>
      <dgm:spPr/>
      <dgm:t>
        <a:bodyPr/>
        <a:lstStyle/>
        <a:p>
          <a:r>
            <a:rPr lang="en-US" dirty="0"/>
            <a:t>Own the service</a:t>
          </a:r>
        </a:p>
      </dgm:t>
    </dgm:pt>
    <dgm:pt modelId="{F49C936E-40EF-496F-A6D0-689A70A0E263}" type="parTrans" cxnId="{F269B4E9-E482-4949-BCA0-175C46D24A1E}">
      <dgm:prSet/>
      <dgm:spPr/>
    </dgm:pt>
    <dgm:pt modelId="{950FC243-C7E8-4899-938E-E9798C7C32A3}" type="sibTrans" cxnId="{F269B4E9-E482-4949-BCA0-175C46D24A1E}">
      <dgm:prSet/>
      <dgm:spPr/>
    </dgm:pt>
    <dgm:pt modelId="{18D2BFA9-2F64-4A10-9F8E-A0090BD68C8C}">
      <dgm:prSet/>
      <dgm:spPr/>
      <dgm:t>
        <a:bodyPr/>
        <a:lstStyle/>
        <a:p>
          <a:r>
            <a:rPr lang="en-US" dirty="0"/>
            <a:t>White labeled</a:t>
          </a:r>
        </a:p>
      </dgm:t>
    </dgm:pt>
    <dgm:pt modelId="{8137A42D-2B1D-43BC-B2E0-21E5181A0DF3}" type="parTrans" cxnId="{00D6D440-4D9F-4314-B2F0-C654E4CF53F2}">
      <dgm:prSet/>
      <dgm:spPr/>
    </dgm:pt>
    <dgm:pt modelId="{1607066D-F10A-4DD9-8347-0E5FB812AB7D}" type="sibTrans" cxnId="{00D6D440-4D9F-4314-B2F0-C654E4CF53F2}">
      <dgm:prSet/>
      <dgm:spPr/>
    </dgm:pt>
    <dgm:pt modelId="{124B5622-ECC2-475C-B0F1-143D31D2BFCB}">
      <dgm:prSet/>
      <dgm:spPr/>
      <dgm:t>
        <a:bodyPr/>
        <a:lstStyle/>
        <a:p>
          <a:r>
            <a:rPr lang="en-US" dirty="0"/>
            <a:t>More security and control</a:t>
          </a:r>
        </a:p>
      </dgm:t>
    </dgm:pt>
    <dgm:pt modelId="{51A4B27F-3430-4565-93C5-EF7CF1636215}" type="parTrans" cxnId="{651DFE1C-D46F-4CAA-8247-4C7E8B0DC705}">
      <dgm:prSet/>
      <dgm:spPr/>
    </dgm:pt>
    <dgm:pt modelId="{1D86AFF1-B769-4AD8-917D-817BC229CB74}" type="sibTrans" cxnId="{651DFE1C-D46F-4CAA-8247-4C7E8B0DC705}">
      <dgm:prSet/>
      <dgm:spPr/>
    </dgm:pt>
    <dgm:pt modelId="{5793CE35-B2A2-476D-B70D-87424FC24168}">
      <dgm:prSet/>
      <dgm:spPr/>
      <dgm:t>
        <a:bodyPr/>
        <a:lstStyle/>
        <a:p>
          <a:r>
            <a:rPr lang="en-US" dirty="0"/>
            <a:t>Better performance</a:t>
          </a:r>
        </a:p>
      </dgm:t>
    </dgm:pt>
    <dgm:pt modelId="{B998D7E1-D850-4845-A66A-E450A415615C}" type="parTrans" cxnId="{558D32CD-E348-42F3-A1AF-00669CEA8D43}">
      <dgm:prSet/>
      <dgm:spPr/>
    </dgm:pt>
    <dgm:pt modelId="{34597450-3996-4D89-842B-D1349DC67644}" type="sibTrans" cxnId="{558D32CD-E348-42F3-A1AF-00669CEA8D43}">
      <dgm:prSet/>
      <dgm:spPr/>
    </dgm:pt>
    <dgm:pt modelId="{7C21B6AE-A03B-4468-BE16-CB4937E01327}">
      <dgm:prSet/>
      <dgm:spPr/>
      <dgm:t>
        <a:bodyPr/>
        <a:lstStyle/>
        <a:p>
          <a:r>
            <a:rPr lang="en-US" dirty="0"/>
            <a:t>Familiar interfaces</a:t>
          </a:r>
        </a:p>
      </dgm:t>
    </dgm:pt>
    <dgm:pt modelId="{89B28E5E-6329-4175-B15E-CD83E35BD18A}" type="parTrans" cxnId="{ABF2CFA7-C75B-4AB4-BF91-AF7A1B4F01B0}">
      <dgm:prSet/>
      <dgm:spPr/>
    </dgm:pt>
    <dgm:pt modelId="{F34EA0DC-F016-424E-9E9C-1363CE2EE3F4}" type="sibTrans" cxnId="{ABF2CFA7-C75B-4AB4-BF91-AF7A1B4F01B0}">
      <dgm:prSet/>
      <dgm:spPr/>
    </dgm:pt>
    <dgm:pt modelId="{1A11828C-5A31-4259-B8C9-748A7B11B11C}" type="pres">
      <dgm:prSet presAssocID="{4E5FAC08-CE43-40B5-A706-E79B835ED9AC}" presName="Name0" presStyleCnt="0">
        <dgm:presLayoutVars>
          <dgm:dir/>
          <dgm:animLvl val="lvl"/>
          <dgm:resizeHandles val="exact"/>
        </dgm:presLayoutVars>
      </dgm:prSet>
      <dgm:spPr/>
    </dgm:pt>
    <dgm:pt modelId="{8CEA4096-5BD7-481B-AC13-66247CB54E3B}" type="pres">
      <dgm:prSet presAssocID="{D7C8CDA3-1B74-4504-B7C2-D14331A37F01}" presName="linNode" presStyleCnt="0"/>
      <dgm:spPr/>
    </dgm:pt>
    <dgm:pt modelId="{2A6CAAF2-F105-458D-B7F6-EA85C7122FCF}" type="pres">
      <dgm:prSet presAssocID="{D7C8CDA3-1B74-4504-B7C2-D14331A37F01}" presName="parentText" presStyleLbl="node1" presStyleIdx="0" presStyleCnt="2" custLinFactNeighborX="-3277" custLinFactNeighborY="1962">
        <dgm:presLayoutVars>
          <dgm:chMax val="1"/>
          <dgm:bulletEnabled val="1"/>
        </dgm:presLayoutVars>
      </dgm:prSet>
      <dgm:spPr/>
    </dgm:pt>
    <dgm:pt modelId="{94015981-1F43-43E2-8DB5-E51EF07B2FD6}" type="pres">
      <dgm:prSet presAssocID="{D7C8CDA3-1B74-4504-B7C2-D14331A37F01}" presName="descendantText" presStyleLbl="alignAccFollowNode1" presStyleIdx="0" presStyleCnt="2">
        <dgm:presLayoutVars>
          <dgm:bulletEnabled val="1"/>
        </dgm:presLayoutVars>
      </dgm:prSet>
      <dgm:spPr/>
    </dgm:pt>
    <dgm:pt modelId="{93F17391-95F1-443A-8170-9EC1EC1D8AC1}" type="pres">
      <dgm:prSet presAssocID="{9F50D0BD-2CBF-4E24-97BB-BF3582099CE0}" presName="sp" presStyleCnt="0"/>
      <dgm:spPr/>
    </dgm:pt>
    <dgm:pt modelId="{66AC2249-5860-46B4-A52E-E8861AA54740}" type="pres">
      <dgm:prSet presAssocID="{63BF1ABD-E861-4E16-9454-2246278FEC0D}" presName="linNode" presStyleCnt="0"/>
      <dgm:spPr/>
    </dgm:pt>
    <dgm:pt modelId="{AF3EEF7A-6481-4265-9B0C-C3F8A2F8D1BB}" type="pres">
      <dgm:prSet presAssocID="{63BF1ABD-E861-4E16-9454-2246278FEC0D}" presName="parentText" presStyleLbl="node1" presStyleIdx="1" presStyleCnt="2">
        <dgm:presLayoutVars>
          <dgm:chMax val="1"/>
          <dgm:bulletEnabled val="1"/>
        </dgm:presLayoutVars>
      </dgm:prSet>
      <dgm:spPr/>
    </dgm:pt>
    <dgm:pt modelId="{7FC3D5FE-2937-409B-8E8F-229489804C19}" type="pres">
      <dgm:prSet presAssocID="{63BF1ABD-E861-4E16-9454-2246278FEC0D}" presName="descendantText" presStyleLbl="alignAccFollowNode1" presStyleIdx="1" presStyleCnt="2" custLinFactNeighborY="1476">
        <dgm:presLayoutVars>
          <dgm:bulletEnabled val="1"/>
        </dgm:presLayoutVars>
      </dgm:prSet>
      <dgm:spPr/>
    </dgm:pt>
  </dgm:ptLst>
  <dgm:cxnLst>
    <dgm:cxn modelId="{D5B1120D-607A-4704-B0D2-8AE611901A99}" srcId="{D7C8CDA3-1B74-4504-B7C2-D14331A37F01}" destId="{60E79D88-E448-4DB4-9776-D7CA8B991078}" srcOrd="0" destOrd="0" parTransId="{32711ABE-78CD-4D4F-9373-32B132DB13AE}" sibTransId="{5F4E424A-5EF5-42B2-B41C-EEE9D53FC5DE}"/>
    <dgm:cxn modelId="{651DFE1C-D46F-4CAA-8247-4C7E8B0DC705}" srcId="{63BF1ABD-E861-4E16-9454-2246278FEC0D}" destId="{124B5622-ECC2-475C-B0F1-143D31D2BFCB}" srcOrd="1" destOrd="0" parTransId="{51A4B27F-3430-4565-93C5-EF7CF1636215}" sibTransId="{1D86AFF1-B769-4AD8-917D-817BC229CB74}"/>
    <dgm:cxn modelId="{C30D7424-D44B-44AA-9F28-F56DED3BE640}" srcId="{4E5FAC08-CE43-40B5-A706-E79B835ED9AC}" destId="{63BF1ABD-E861-4E16-9454-2246278FEC0D}" srcOrd="1" destOrd="0" parTransId="{DCCF77F3-3EA2-4D6F-ABF6-18E835A8B20A}" sibTransId="{73E54A1F-2BCF-4A91-A12B-7FD62552311B}"/>
    <dgm:cxn modelId="{A9DB4E27-00B9-46E8-87B7-602FE2B3D34A}" type="presOf" srcId="{18D2BFA9-2F64-4A10-9F8E-A0090BD68C8C}" destId="{94015981-1F43-43E2-8DB5-E51EF07B2FD6}" srcOrd="0" destOrd="3" presId="urn:microsoft.com/office/officeart/2005/8/layout/vList5"/>
    <dgm:cxn modelId="{F411E730-DA5B-4251-851C-CC4E907B558A}" type="presOf" srcId="{D7C8CDA3-1B74-4504-B7C2-D14331A37F01}" destId="{2A6CAAF2-F105-458D-B7F6-EA85C7122FCF}" srcOrd="0" destOrd="0" presId="urn:microsoft.com/office/officeart/2005/8/layout/vList5"/>
    <dgm:cxn modelId="{718A1834-BCB8-4DEB-AF43-1B1C707E2E23}" srcId="{4E5FAC08-CE43-40B5-A706-E79B835ED9AC}" destId="{D7C8CDA3-1B74-4504-B7C2-D14331A37F01}" srcOrd="0" destOrd="0" parTransId="{002C21E0-024E-42FC-B947-DE35FDD1C59E}" sibTransId="{9F50D0BD-2CBF-4E24-97BB-BF3582099CE0}"/>
    <dgm:cxn modelId="{00D6D440-4D9F-4314-B2F0-C654E4CF53F2}" srcId="{D7C8CDA3-1B74-4504-B7C2-D14331A37F01}" destId="{18D2BFA9-2F64-4A10-9F8E-A0090BD68C8C}" srcOrd="3" destOrd="0" parTransId="{8137A42D-2B1D-43BC-B2E0-21E5181A0DF3}" sibTransId="{1607066D-F10A-4DD9-8347-0E5FB812AB7D}"/>
    <dgm:cxn modelId="{ECEE4745-2EC2-48D7-87E5-4BFDE1C233DA}" srcId="{D7C8CDA3-1B74-4504-B7C2-D14331A37F01}" destId="{26D43F3F-D854-4F0A-887D-95F36AC6BA1B}" srcOrd="1" destOrd="0" parTransId="{D1D6CF39-ED06-4524-8D57-A35D2BCF6254}" sibTransId="{D524EDB8-5AA8-48B2-B48A-8AFA3D3E1351}"/>
    <dgm:cxn modelId="{0F853666-1095-4D7D-B288-DA4E2C9A0E9F}" type="presOf" srcId="{4E5FAC08-CE43-40B5-A706-E79B835ED9AC}" destId="{1A11828C-5A31-4259-B8C9-748A7B11B11C}" srcOrd="0" destOrd="0" presId="urn:microsoft.com/office/officeart/2005/8/layout/vList5"/>
    <dgm:cxn modelId="{2FEB506E-7CF4-4A73-A317-C22D3ACEDC21}" srcId="{63BF1ABD-E861-4E16-9454-2246278FEC0D}" destId="{67D896A8-94B3-4515-8CE4-6C29E1E1F7AF}" srcOrd="0" destOrd="0" parTransId="{B629525B-D4C3-4BFB-AD96-47E00AF18B6B}" sibTransId="{14EBECE0-DA44-419A-9833-614A2AFEB5A6}"/>
    <dgm:cxn modelId="{3EB6C570-A113-4622-803A-0007891623EB}" type="presOf" srcId="{67D896A8-94B3-4515-8CE4-6C29E1E1F7AF}" destId="{7FC3D5FE-2937-409B-8E8F-229489804C19}" srcOrd="0" destOrd="0" presId="urn:microsoft.com/office/officeart/2005/8/layout/vList5"/>
    <dgm:cxn modelId="{8444367C-B001-4861-A650-A5A0772C15BD}" type="presOf" srcId="{7C21B6AE-A03B-4468-BE16-CB4937E01327}" destId="{7FC3D5FE-2937-409B-8E8F-229489804C19}" srcOrd="0" destOrd="3" presId="urn:microsoft.com/office/officeart/2005/8/layout/vList5"/>
    <dgm:cxn modelId="{22A5D97E-8A96-466F-8295-612FDE88D3A7}" type="presOf" srcId="{60E79D88-E448-4DB4-9776-D7CA8B991078}" destId="{94015981-1F43-43E2-8DB5-E51EF07B2FD6}" srcOrd="0" destOrd="0" presId="urn:microsoft.com/office/officeart/2005/8/layout/vList5"/>
    <dgm:cxn modelId="{2210C1A1-7C68-4EB9-8CFB-C905327D617B}" type="presOf" srcId="{63BF1ABD-E861-4E16-9454-2246278FEC0D}" destId="{AF3EEF7A-6481-4265-9B0C-C3F8A2F8D1BB}" srcOrd="0" destOrd="0" presId="urn:microsoft.com/office/officeart/2005/8/layout/vList5"/>
    <dgm:cxn modelId="{ABF2CFA7-C75B-4AB4-BF91-AF7A1B4F01B0}" srcId="{63BF1ABD-E861-4E16-9454-2246278FEC0D}" destId="{7C21B6AE-A03B-4468-BE16-CB4937E01327}" srcOrd="3" destOrd="0" parTransId="{89B28E5E-6329-4175-B15E-CD83E35BD18A}" sibTransId="{F34EA0DC-F016-424E-9E9C-1363CE2EE3F4}"/>
    <dgm:cxn modelId="{B1BD10B0-A4A9-4089-89B9-85CFA7FD4625}" type="presOf" srcId="{26D43F3F-D854-4F0A-887D-95F36AC6BA1B}" destId="{94015981-1F43-43E2-8DB5-E51EF07B2FD6}" srcOrd="0" destOrd="1" presId="urn:microsoft.com/office/officeart/2005/8/layout/vList5"/>
    <dgm:cxn modelId="{558D32CD-E348-42F3-A1AF-00669CEA8D43}" srcId="{63BF1ABD-E861-4E16-9454-2246278FEC0D}" destId="{5793CE35-B2A2-476D-B70D-87424FC24168}" srcOrd="2" destOrd="0" parTransId="{B998D7E1-D850-4845-A66A-E450A415615C}" sibTransId="{34597450-3996-4D89-842B-D1349DC67644}"/>
    <dgm:cxn modelId="{6C2D48CE-92CB-4A44-A13E-118B0B7C80E1}" type="presOf" srcId="{124B5622-ECC2-475C-B0F1-143D31D2BFCB}" destId="{7FC3D5FE-2937-409B-8E8F-229489804C19}" srcOrd="0" destOrd="1" presId="urn:microsoft.com/office/officeart/2005/8/layout/vList5"/>
    <dgm:cxn modelId="{FE3230D5-72A2-48FA-BC12-EF120D25146D}" type="presOf" srcId="{F44AC435-3CDF-4DD0-AFD3-A1589DA86F5F}" destId="{94015981-1F43-43E2-8DB5-E51EF07B2FD6}" srcOrd="0" destOrd="2" presId="urn:microsoft.com/office/officeart/2005/8/layout/vList5"/>
    <dgm:cxn modelId="{60BB75DD-EE24-4499-A3C1-D59B5990ADC3}" type="presOf" srcId="{5793CE35-B2A2-476D-B70D-87424FC24168}" destId="{7FC3D5FE-2937-409B-8E8F-229489804C19}" srcOrd="0" destOrd="2" presId="urn:microsoft.com/office/officeart/2005/8/layout/vList5"/>
    <dgm:cxn modelId="{F269B4E9-E482-4949-BCA0-175C46D24A1E}" srcId="{D7C8CDA3-1B74-4504-B7C2-D14331A37F01}" destId="{F44AC435-3CDF-4DD0-AFD3-A1589DA86F5F}" srcOrd="2" destOrd="0" parTransId="{F49C936E-40EF-496F-A6D0-689A70A0E263}" sibTransId="{950FC243-C7E8-4899-938E-E9798C7C32A3}"/>
    <dgm:cxn modelId="{7FEE9953-1A2D-41B9-908C-DA82E2D1243C}" type="presParOf" srcId="{1A11828C-5A31-4259-B8C9-748A7B11B11C}" destId="{8CEA4096-5BD7-481B-AC13-66247CB54E3B}" srcOrd="0" destOrd="0" presId="urn:microsoft.com/office/officeart/2005/8/layout/vList5"/>
    <dgm:cxn modelId="{D6BFEAC9-6C8E-4639-8E47-4398E83A963C}" type="presParOf" srcId="{8CEA4096-5BD7-481B-AC13-66247CB54E3B}" destId="{2A6CAAF2-F105-458D-B7F6-EA85C7122FCF}" srcOrd="0" destOrd="0" presId="urn:microsoft.com/office/officeart/2005/8/layout/vList5"/>
    <dgm:cxn modelId="{90D45649-4130-4D97-96A2-5661D3FCA8B4}" type="presParOf" srcId="{8CEA4096-5BD7-481B-AC13-66247CB54E3B}" destId="{94015981-1F43-43E2-8DB5-E51EF07B2FD6}" srcOrd="1" destOrd="0" presId="urn:microsoft.com/office/officeart/2005/8/layout/vList5"/>
    <dgm:cxn modelId="{4F6054EE-8CE1-4838-88F6-4901B126FC64}" type="presParOf" srcId="{1A11828C-5A31-4259-B8C9-748A7B11B11C}" destId="{93F17391-95F1-443A-8170-9EC1EC1D8AC1}" srcOrd="1" destOrd="0" presId="urn:microsoft.com/office/officeart/2005/8/layout/vList5"/>
    <dgm:cxn modelId="{0119816A-1F40-446C-A6E1-ED854AA77F14}" type="presParOf" srcId="{1A11828C-5A31-4259-B8C9-748A7B11B11C}" destId="{66AC2249-5860-46B4-A52E-E8861AA54740}" srcOrd="2" destOrd="0" presId="urn:microsoft.com/office/officeart/2005/8/layout/vList5"/>
    <dgm:cxn modelId="{6FD39FB7-31FF-4D2B-8ADE-F5839A09A949}" type="presParOf" srcId="{66AC2249-5860-46B4-A52E-E8861AA54740}" destId="{AF3EEF7A-6481-4265-9B0C-C3F8A2F8D1BB}" srcOrd="0" destOrd="0" presId="urn:microsoft.com/office/officeart/2005/8/layout/vList5"/>
    <dgm:cxn modelId="{52FACE29-B5AB-4391-A277-4C6D9910D82B}" type="presParOf" srcId="{66AC2249-5860-46B4-A52E-E8861AA54740}" destId="{7FC3D5FE-2937-409B-8E8F-229489804C19}"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E5FAC08-CE43-40B5-A706-E79B835ED9AC}"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60E79D88-E448-4DB4-9776-D7CA8B991078}">
      <dgm:prSet/>
      <dgm:spPr/>
      <dgm:t>
        <a:bodyPr/>
        <a:lstStyle/>
        <a:p>
          <a:r>
            <a:rPr lang="en-US"/>
            <a:t>Channel focused</a:t>
          </a:r>
        </a:p>
      </dgm:t>
    </dgm:pt>
    <dgm:pt modelId="{32711ABE-78CD-4D4F-9373-32B132DB13AE}" type="parTrans" cxnId="{D5B1120D-607A-4704-B0D2-8AE611901A99}">
      <dgm:prSet/>
      <dgm:spPr/>
      <dgm:t>
        <a:bodyPr/>
        <a:lstStyle/>
        <a:p>
          <a:endParaRPr lang="en-US"/>
        </a:p>
      </dgm:t>
    </dgm:pt>
    <dgm:pt modelId="{5F4E424A-5EF5-42B2-B41C-EEE9D53FC5DE}" type="sibTrans" cxnId="{D5B1120D-607A-4704-B0D2-8AE611901A99}">
      <dgm:prSet/>
      <dgm:spPr/>
      <dgm:t>
        <a:bodyPr/>
        <a:lstStyle/>
        <a:p>
          <a:endParaRPr lang="en-US"/>
        </a:p>
      </dgm:t>
    </dgm:pt>
    <dgm:pt modelId="{F32429EC-F0AD-4C77-925C-5F99EB02D0B3}">
      <dgm:prSet/>
      <dgm:spPr/>
      <dgm:t>
        <a:bodyPr/>
        <a:lstStyle/>
        <a:p>
          <a:r>
            <a:rPr lang="en-US"/>
            <a:t>Managed Access</a:t>
          </a:r>
        </a:p>
      </dgm:t>
    </dgm:pt>
    <dgm:pt modelId="{A164B6C2-8748-4E4B-A52B-51A31E499D45}" type="parTrans" cxnId="{A3285227-CEB6-45FF-B932-926131EDD665}">
      <dgm:prSet/>
      <dgm:spPr/>
      <dgm:t>
        <a:bodyPr/>
        <a:lstStyle/>
        <a:p>
          <a:endParaRPr lang="en-US"/>
        </a:p>
      </dgm:t>
    </dgm:pt>
    <dgm:pt modelId="{A67E3FE1-850B-419D-A1D7-0417732FCF86}" type="sibTrans" cxnId="{A3285227-CEB6-45FF-B932-926131EDD665}">
      <dgm:prSet/>
      <dgm:spPr/>
      <dgm:t>
        <a:bodyPr/>
        <a:lstStyle/>
        <a:p>
          <a:endParaRPr lang="en-US"/>
        </a:p>
      </dgm:t>
    </dgm:pt>
    <dgm:pt modelId="{1DC7A9F6-C995-49A0-8159-E73B56667345}">
      <dgm:prSet/>
      <dgm:spPr/>
      <dgm:t>
        <a:bodyPr/>
        <a:lstStyle/>
        <a:p>
          <a:r>
            <a:rPr lang="en-US" dirty="0"/>
            <a:t>File Servers and/or Cloud</a:t>
          </a:r>
        </a:p>
      </dgm:t>
    </dgm:pt>
    <dgm:pt modelId="{C9640272-266E-4329-8C2C-1C79B7A7133D}" type="parTrans" cxnId="{7D4D480D-2E38-4F1E-B615-DD97E27B093C}">
      <dgm:prSet/>
      <dgm:spPr/>
      <dgm:t>
        <a:bodyPr/>
        <a:lstStyle/>
        <a:p>
          <a:endParaRPr lang="en-US"/>
        </a:p>
      </dgm:t>
    </dgm:pt>
    <dgm:pt modelId="{E9C7341D-5584-4150-9E5B-34DC417C1FA7}" type="sibTrans" cxnId="{7D4D480D-2E38-4F1E-B615-DD97E27B093C}">
      <dgm:prSet/>
      <dgm:spPr/>
      <dgm:t>
        <a:bodyPr/>
        <a:lstStyle/>
        <a:p>
          <a:endParaRPr lang="en-US"/>
        </a:p>
      </dgm:t>
    </dgm:pt>
    <dgm:pt modelId="{63BF1ABD-E861-4E16-9454-2246278FEC0D}">
      <dgm:prSet/>
      <dgm:spPr/>
      <dgm:t>
        <a:bodyPr/>
        <a:lstStyle/>
        <a:p>
          <a:pPr>
            <a:defRPr b="1"/>
          </a:pPr>
          <a:r>
            <a:rPr lang="en-US"/>
            <a:t>Technical Highlights</a:t>
          </a:r>
        </a:p>
      </dgm:t>
    </dgm:pt>
    <dgm:pt modelId="{DCCF77F3-3EA2-4D6F-ABF6-18E835A8B20A}" type="parTrans" cxnId="{C30D7424-D44B-44AA-9F28-F56DED3BE640}">
      <dgm:prSet/>
      <dgm:spPr/>
      <dgm:t>
        <a:bodyPr/>
        <a:lstStyle/>
        <a:p>
          <a:endParaRPr lang="en-US"/>
        </a:p>
      </dgm:t>
    </dgm:pt>
    <dgm:pt modelId="{73E54A1F-2BCF-4A91-A12B-7FD62552311B}" type="sibTrans" cxnId="{C30D7424-D44B-44AA-9F28-F56DED3BE640}">
      <dgm:prSet/>
      <dgm:spPr/>
      <dgm:t>
        <a:bodyPr/>
        <a:lstStyle/>
        <a:p>
          <a:endParaRPr lang="en-US"/>
        </a:p>
      </dgm:t>
    </dgm:pt>
    <dgm:pt modelId="{67D896A8-94B3-4515-8CE4-6C29E1E1F7AF}">
      <dgm:prSet/>
      <dgm:spPr/>
      <dgm:t>
        <a:bodyPr/>
        <a:lstStyle/>
        <a:p>
          <a:r>
            <a:rPr lang="en-US" dirty="0"/>
            <a:t>Mapped drives</a:t>
          </a:r>
        </a:p>
      </dgm:t>
    </dgm:pt>
    <dgm:pt modelId="{B629525B-D4C3-4BFB-AD96-47E00AF18B6B}" type="parTrans" cxnId="{2FEB506E-7CF4-4A73-A317-C22D3ACEDC21}">
      <dgm:prSet/>
      <dgm:spPr/>
      <dgm:t>
        <a:bodyPr/>
        <a:lstStyle/>
        <a:p>
          <a:endParaRPr lang="en-US"/>
        </a:p>
      </dgm:t>
    </dgm:pt>
    <dgm:pt modelId="{14EBECE0-DA44-419A-9833-614A2AFEB5A6}" type="sibTrans" cxnId="{2FEB506E-7CF4-4A73-A317-C22D3ACEDC21}">
      <dgm:prSet/>
      <dgm:spPr/>
      <dgm:t>
        <a:bodyPr/>
        <a:lstStyle/>
        <a:p>
          <a:endParaRPr lang="en-US"/>
        </a:p>
      </dgm:t>
    </dgm:pt>
    <dgm:pt modelId="{DE828C37-564E-464B-AB21-1C8509B79140}">
      <dgm:prSet/>
      <dgm:spPr/>
      <dgm:t>
        <a:bodyPr/>
        <a:lstStyle/>
        <a:p>
          <a:r>
            <a:rPr lang="en-US" dirty="0"/>
            <a:t>File locking</a:t>
          </a:r>
        </a:p>
      </dgm:t>
    </dgm:pt>
    <dgm:pt modelId="{3AB1C5F5-BC23-4B81-9AC2-F3CE80DF7E38}" type="parTrans" cxnId="{87112FF3-F287-469E-A4DB-F6A269134CED}">
      <dgm:prSet/>
      <dgm:spPr/>
      <dgm:t>
        <a:bodyPr/>
        <a:lstStyle/>
        <a:p>
          <a:endParaRPr lang="en-US"/>
        </a:p>
      </dgm:t>
    </dgm:pt>
    <dgm:pt modelId="{5F751739-7000-4971-90EE-D3CF51430FEC}" type="sibTrans" cxnId="{87112FF3-F287-469E-A4DB-F6A269134CED}">
      <dgm:prSet/>
      <dgm:spPr/>
      <dgm:t>
        <a:bodyPr/>
        <a:lstStyle/>
        <a:p>
          <a:endParaRPr lang="en-US"/>
        </a:p>
      </dgm:t>
    </dgm:pt>
    <dgm:pt modelId="{FAB84E70-CB6F-4E96-BC88-FAD811E7FB89}">
      <dgm:prSet/>
      <dgm:spPr/>
      <dgm:t>
        <a:bodyPr/>
        <a:lstStyle/>
        <a:p>
          <a:r>
            <a:rPr lang="en-US" dirty="0"/>
            <a:t>Sync on-demand</a:t>
          </a:r>
        </a:p>
      </dgm:t>
    </dgm:pt>
    <dgm:pt modelId="{B6E76A28-C56E-420A-9351-AA59AE1C080D}" type="parTrans" cxnId="{7FE53CE5-78CD-4232-82FB-41700618D790}">
      <dgm:prSet/>
      <dgm:spPr/>
      <dgm:t>
        <a:bodyPr/>
        <a:lstStyle/>
        <a:p>
          <a:endParaRPr lang="en-US"/>
        </a:p>
      </dgm:t>
    </dgm:pt>
    <dgm:pt modelId="{5A2650B8-3515-453D-B677-B7771F51E30F}" type="sibTrans" cxnId="{7FE53CE5-78CD-4232-82FB-41700618D790}">
      <dgm:prSet/>
      <dgm:spPr/>
    </dgm:pt>
    <dgm:pt modelId="{7FA2139A-50D6-4A07-9921-DF09A24072E5}">
      <dgm:prSet/>
      <dgm:spPr/>
      <dgm:t>
        <a:bodyPr/>
        <a:lstStyle/>
        <a:p>
          <a:r>
            <a:rPr lang="en-US" dirty="0"/>
            <a:t>NTFS &amp; AD integration</a:t>
          </a:r>
        </a:p>
      </dgm:t>
    </dgm:pt>
    <dgm:pt modelId="{9747C2A4-0655-4637-8222-CF78243AF04B}" type="parTrans" cxnId="{05F3AF62-D31F-406F-BA20-6FF714751DEF}">
      <dgm:prSet/>
      <dgm:spPr/>
      <dgm:t>
        <a:bodyPr/>
        <a:lstStyle/>
        <a:p>
          <a:endParaRPr lang="en-US"/>
        </a:p>
      </dgm:t>
    </dgm:pt>
    <dgm:pt modelId="{215D2E41-F6FC-45B2-B96F-DE4DA916EBF9}" type="sibTrans" cxnId="{05F3AF62-D31F-406F-BA20-6FF714751DEF}">
      <dgm:prSet/>
      <dgm:spPr/>
    </dgm:pt>
    <dgm:pt modelId="{D7C8CDA3-1B74-4504-B7C2-D14331A37F01}">
      <dgm:prSet/>
      <dgm:spPr/>
      <dgm:t>
        <a:bodyPr/>
        <a:lstStyle/>
        <a:p>
          <a:pPr>
            <a:defRPr b="1"/>
          </a:pPr>
          <a:r>
            <a:rPr lang="en-US" dirty="0"/>
            <a:t>Strategic Highlights</a:t>
          </a:r>
        </a:p>
      </dgm:t>
    </dgm:pt>
    <dgm:pt modelId="{9F50D0BD-2CBF-4E24-97BB-BF3582099CE0}" type="sibTrans" cxnId="{718A1834-BCB8-4DEB-AF43-1B1C707E2E23}">
      <dgm:prSet/>
      <dgm:spPr/>
      <dgm:t>
        <a:bodyPr/>
        <a:lstStyle/>
        <a:p>
          <a:endParaRPr lang="en-US"/>
        </a:p>
      </dgm:t>
    </dgm:pt>
    <dgm:pt modelId="{002C21E0-024E-42FC-B947-DE35FDD1C59E}" type="parTrans" cxnId="{718A1834-BCB8-4DEB-AF43-1B1C707E2E23}">
      <dgm:prSet/>
      <dgm:spPr/>
      <dgm:t>
        <a:bodyPr/>
        <a:lstStyle/>
        <a:p>
          <a:endParaRPr lang="en-US"/>
        </a:p>
      </dgm:t>
    </dgm:pt>
    <dgm:pt modelId="{1A11828C-5A31-4259-B8C9-748A7B11B11C}" type="pres">
      <dgm:prSet presAssocID="{4E5FAC08-CE43-40B5-A706-E79B835ED9AC}" presName="Name0" presStyleCnt="0">
        <dgm:presLayoutVars>
          <dgm:dir/>
          <dgm:animLvl val="lvl"/>
          <dgm:resizeHandles val="exact"/>
        </dgm:presLayoutVars>
      </dgm:prSet>
      <dgm:spPr/>
    </dgm:pt>
    <dgm:pt modelId="{8CEA4096-5BD7-481B-AC13-66247CB54E3B}" type="pres">
      <dgm:prSet presAssocID="{D7C8CDA3-1B74-4504-B7C2-D14331A37F01}" presName="linNode" presStyleCnt="0"/>
      <dgm:spPr/>
    </dgm:pt>
    <dgm:pt modelId="{2A6CAAF2-F105-458D-B7F6-EA85C7122FCF}" type="pres">
      <dgm:prSet presAssocID="{D7C8CDA3-1B74-4504-B7C2-D14331A37F01}" presName="parentText" presStyleLbl="node1" presStyleIdx="0" presStyleCnt="2">
        <dgm:presLayoutVars>
          <dgm:chMax val="1"/>
          <dgm:bulletEnabled val="1"/>
        </dgm:presLayoutVars>
      </dgm:prSet>
      <dgm:spPr/>
    </dgm:pt>
    <dgm:pt modelId="{94015981-1F43-43E2-8DB5-E51EF07B2FD6}" type="pres">
      <dgm:prSet presAssocID="{D7C8CDA3-1B74-4504-B7C2-D14331A37F01}" presName="descendantText" presStyleLbl="alignAccFollowNode1" presStyleIdx="0" presStyleCnt="2">
        <dgm:presLayoutVars>
          <dgm:bulletEnabled val="1"/>
        </dgm:presLayoutVars>
      </dgm:prSet>
      <dgm:spPr/>
    </dgm:pt>
    <dgm:pt modelId="{93F17391-95F1-443A-8170-9EC1EC1D8AC1}" type="pres">
      <dgm:prSet presAssocID="{9F50D0BD-2CBF-4E24-97BB-BF3582099CE0}" presName="sp" presStyleCnt="0"/>
      <dgm:spPr/>
    </dgm:pt>
    <dgm:pt modelId="{66AC2249-5860-46B4-A52E-E8861AA54740}" type="pres">
      <dgm:prSet presAssocID="{63BF1ABD-E861-4E16-9454-2246278FEC0D}" presName="linNode" presStyleCnt="0"/>
      <dgm:spPr/>
    </dgm:pt>
    <dgm:pt modelId="{AF3EEF7A-6481-4265-9B0C-C3F8A2F8D1BB}" type="pres">
      <dgm:prSet presAssocID="{63BF1ABD-E861-4E16-9454-2246278FEC0D}" presName="parentText" presStyleLbl="node1" presStyleIdx="1" presStyleCnt="2">
        <dgm:presLayoutVars>
          <dgm:chMax val="1"/>
          <dgm:bulletEnabled val="1"/>
        </dgm:presLayoutVars>
      </dgm:prSet>
      <dgm:spPr/>
    </dgm:pt>
    <dgm:pt modelId="{7FC3D5FE-2937-409B-8E8F-229489804C19}" type="pres">
      <dgm:prSet presAssocID="{63BF1ABD-E861-4E16-9454-2246278FEC0D}" presName="descendantText" presStyleLbl="alignAccFollowNode1" presStyleIdx="1" presStyleCnt="2">
        <dgm:presLayoutVars>
          <dgm:bulletEnabled val="1"/>
        </dgm:presLayoutVars>
      </dgm:prSet>
      <dgm:spPr/>
    </dgm:pt>
  </dgm:ptLst>
  <dgm:cxnLst>
    <dgm:cxn modelId="{D5B1120D-607A-4704-B0D2-8AE611901A99}" srcId="{D7C8CDA3-1B74-4504-B7C2-D14331A37F01}" destId="{60E79D88-E448-4DB4-9776-D7CA8B991078}" srcOrd="0" destOrd="0" parTransId="{32711ABE-78CD-4D4F-9373-32B132DB13AE}" sibTransId="{5F4E424A-5EF5-42B2-B41C-EEE9D53FC5DE}"/>
    <dgm:cxn modelId="{7D4D480D-2E38-4F1E-B615-DD97E27B093C}" srcId="{D7C8CDA3-1B74-4504-B7C2-D14331A37F01}" destId="{1DC7A9F6-C995-49A0-8159-E73B56667345}" srcOrd="2" destOrd="0" parTransId="{C9640272-266E-4329-8C2C-1C79B7A7133D}" sibTransId="{E9C7341D-5584-4150-9E5B-34DC417C1FA7}"/>
    <dgm:cxn modelId="{C30D7424-D44B-44AA-9F28-F56DED3BE640}" srcId="{4E5FAC08-CE43-40B5-A706-E79B835ED9AC}" destId="{63BF1ABD-E861-4E16-9454-2246278FEC0D}" srcOrd="1" destOrd="0" parTransId="{DCCF77F3-3EA2-4D6F-ABF6-18E835A8B20A}" sibTransId="{73E54A1F-2BCF-4A91-A12B-7FD62552311B}"/>
    <dgm:cxn modelId="{A8D22D27-CC16-40D6-987F-7378D1227330}" type="presOf" srcId="{FAB84E70-CB6F-4E96-BC88-FAD811E7FB89}" destId="{7FC3D5FE-2937-409B-8E8F-229489804C19}" srcOrd="0" destOrd="1" presId="urn:microsoft.com/office/officeart/2005/8/layout/vList5"/>
    <dgm:cxn modelId="{A3285227-CEB6-45FF-B932-926131EDD665}" srcId="{D7C8CDA3-1B74-4504-B7C2-D14331A37F01}" destId="{F32429EC-F0AD-4C77-925C-5F99EB02D0B3}" srcOrd="1" destOrd="0" parTransId="{A164B6C2-8748-4E4B-A52B-51A31E499D45}" sibTransId="{A67E3FE1-850B-419D-A1D7-0417732FCF86}"/>
    <dgm:cxn modelId="{F411E730-DA5B-4251-851C-CC4E907B558A}" type="presOf" srcId="{D7C8CDA3-1B74-4504-B7C2-D14331A37F01}" destId="{2A6CAAF2-F105-458D-B7F6-EA85C7122FCF}" srcOrd="0" destOrd="0" presId="urn:microsoft.com/office/officeart/2005/8/layout/vList5"/>
    <dgm:cxn modelId="{718A1834-BCB8-4DEB-AF43-1B1C707E2E23}" srcId="{4E5FAC08-CE43-40B5-A706-E79B835ED9AC}" destId="{D7C8CDA3-1B74-4504-B7C2-D14331A37F01}" srcOrd="0" destOrd="0" parTransId="{002C21E0-024E-42FC-B947-DE35FDD1C59E}" sibTransId="{9F50D0BD-2CBF-4E24-97BB-BF3582099CE0}"/>
    <dgm:cxn modelId="{05F3AF62-D31F-406F-BA20-6FF714751DEF}" srcId="{63BF1ABD-E861-4E16-9454-2246278FEC0D}" destId="{7FA2139A-50D6-4A07-9921-DF09A24072E5}" srcOrd="2" destOrd="0" parTransId="{9747C2A4-0655-4637-8222-CF78243AF04B}" sibTransId="{215D2E41-F6FC-45B2-B96F-DE4DA916EBF9}"/>
    <dgm:cxn modelId="{C910D943-BF02-400C-92D7-B9AC16BAD65D}" type="presOf" srcId="{DE828C37-564E-464B-AB21-1C8509B79140}" destId="{7FC3D5FE-2937-409B-8E8F-229489804C19}" srcOrd="0" destOrd="3" presId="urn:microsoft.com/office/officeart/2005/8/layout/vList5"/>
    <dgm:cxn modelId="{0F853666-1095-4D7D-B288-DA4E2C9A0E9F}" type="presOf" srcId="{4E5FAC08-CE43-40B5-A706-E79B835ED9AC}" destId="{1A11828C-5A31-4259-B8C9-748A7B11B11C}" srcOrd="0" destOrd="0" presId="urn:microsoft.com/office/officeart/2005/8/layout/vList5"/>
    <dgm:cxn modelId="{DC806067-8540-479E-8632-C3890F42D20E}" type="presOf" srcId="{7FA2139A-50D6-4A07-9921-DF09A24072E5}" destId="{7FC3D5FE-2937-409B-8E8F-229489804C19}" srcOrd="0" destOrd="2" presId="urn:microsoft.com/office/officeart/2005/8/layout/vList5"/>
    <dgm:cxn modelId="{2FEB506E-7CF4-4A73-A317-C22D3ACEDC21}" srcId="{63BF1ABD-E861-4E16-9454-2246278FEC0D}" destId="{67D896A8-94B3-4515-8CE4-6C29E1E1F7AF}" srcOrd="0" destOrd="0" parTransId="{B629525B-D4C3-4BFB-AD96-47E00AF18B6B}" sibTransId="{14EBECE0-DA44-419A-9833-614A2AFEB5A6}"/>
    <dgm:cxn modelId="{3EB6C570-A113-4622-803A-0007891623EB}" type="presOf" srcId="{67D896A8-94B3-4515-8CE4-6C29E1E1F7AF}" destId="{7FC3D5FE-2937-409B-8E8F-229489804C19}" srcOrd="0" destOrd="0" presId="urn:microsoft.com/office/officeart/2005/8/layout/vList5"/>
    <dgm:cxn modelId="{22A5D97E-8A96-466F-8295-612FDE88D3A7}" type="presOf" srcId="{60E79D88-E448-4DB4-9776-D7CA8B991078}" destId="{94015981-1F43-43E2-8DB5-E51EF07B2FD6}" srcOrd="0" destOrd="0" presId="urn:microsoft.com/office/officeart/2005/8/layout/vList5"/>
    <dgm:cxn modelId="{5C99268F-8E9F-43A4-BEC9-A5C8E379DA10}" type="presOf" srcId="{1DC7A9F6-C995-49A0-8159-E73B56667345}" destId="{94015981-1F43-43E2-8DB5-E51EF07B2FD6}" srcOrd="0" destOrd="2" presId="urn:microsoft.com/office/officeart/2005/8/layout/vList5"/>
    <dgm:cxn modelId="{2210C1A1-7C68-4EB9-8CFB-C905327D617B}" type="presOf" srcId="{63BF1ABD-E861-4E16-9454-2246278FEC0D}" destId="{AF3EEF7A-6481-4265-9B0C-C3F8A2F8D1BB}" srcOrd="0" destOrd="0" presId="urn:microsoft.com/office/officeart/2005/8/layout/vList5"/>
    <dgm:cxn modelId="{7FE53CE5-78CD-4232-82FB-41700618D790}" srcId="{63BF1ABD-E861-4E16-9454-2246278FEC0D}" destId="{FAB84E70-CB6F-4E96-BC88-FAD811E7FB89}" srcOrd="1" destOrd="0" parTransId="{B6E76A28-C56E-420A-9351-AA59AE1C080D}" sibTransId="{5A2650B8-3515-453D-B677-B7771F51E30F}"/>
    <dgm:cxn modelId="{87112FF3-F287-469E-A4DB-F6A269134CED}" srcId="{63BF1ABD-E861-4E16-9454-2246278FEC0D}" destId="{DE828C37-564E-464B-AB21-1C8509B79140}" srcOrd="3" destOrd="0" parTransId="{3AB1C5F5-BC23-4B81-9AC2-F3CE80DF7E38}" sibTransId="{5F751739-7000-4971-90EE-D3CF51430FEC}"/>
    <dgm:cxn modelId="{EA49FFF8-DA07-4B0F-9DDC-EB8B6DDBA75A}" type="presOf" srcId="{F32429EC-F0AD-4C77-925C-5F99EB02D0B3}" destId="{94015981-1F43-43E2-8DB5-E51EF07B2FD6}" srcOrd="0" destOrd="1" presId="urn:microsoft.com/office/officeart/2005/8/layout/vList5"/>
    <dgm:cxn modelId="{7FEE9953-1A2D-41B9-908C-DA82E2D1243C}" type="presParOf" srcId="{1A11828C-5A31-4259-B8C9-748A7B11B11C}" destId="{8CEA4096-5BD7-481B-AC13-66247CB54E3B}" srcOrd="0" destOrd="0" presId="urn:microsoft.com/office/officeart/2005/8/layout/vList5"/>
    <dgm:cxn modelId="{D6BFEAC9-6C8E-4639-8E47-4398E83A963C}" type="presParOf" srcId="{8CEA4096-5BD7-481B-AC13-66247CB54E3B}" destId="{2A6CAAF2-F105-458D-B7F6-EA85C7122FCF}" srcOrd="0" destOrd="0" presId="urn:microsoft.com/office/officeart/2005/8/layout/vList5"/>
    <dgm:cxn modelId="{90D45649-4130-4D97-96A2-5661D3FCA8B4}" type="presParOf" srcId="{8CEA4096-5BD7-481B-AC13-66247CB54E3B}" destId="{94015981-1F43-43E2-8DB5-E51EF07B2FD6}" srcOrd="1" destOrd="0" presId="urn:microsoft.com/office/officeart/2005/8/layout/vList5"/>
    <dgm:cxn modelId="{4F6054EE-8CE1-4838-88F6-4901B126FC64}" type="presParOf" srcId="{1A11828C-5A31-4259-B8C9-748A7B11B11C}" destId="{93F17391-95F1-443A-8170-9EC1EC1D8AC1}" srcOrd="1" destOrd="0" presId="urn:microsoft.com/office/officeart/2005/8/layout/vList5"/>
    <dgm:cxn modelId="{0119816A-1F40-446C-A6E1-ED854AA77F14}" type="presParOf" srcId="{1A11828C-5A31-4259-B8C9-748A7B11B11C}" destId="{66AC2249-5860-46B4-A52E-E8861AA54740}" srcOrd="2" destOrd="0" presId="urn:microsoft.com/office/officeart/2005/8/layout/vList5"/>
    <dgm:cxn modelId="{6FD39FB7-31FF-4D2B-8ADE-F5839A09A949}" type="presParOf" srcId="{66AC2249-5860-46B4-A52E-E8861AA54740}" destId="{AF3EEF7A-6481-4265-9B0C-C3F8A2F8D1BB}" srcOrd="0" destOrd="0" presId="urn:microsoft.com/office/officeart/2005/8/layout/vList5"/>
    <dgm:cxn modelId="{52FACE29-B5AB-4391-A277-4C6D9910D82B}" type="presParOf" srcId="{66AC2249-5860-46B4-A52E-E8861AA54740}" destId="{7FC3D5FE-2937-409B-8E8F-229489804C1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E5FAC08-CE43-40B5-A706-E79B835ED9AC}"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60E79D88-E448-4DB4-9776-D7CA8B991078}">
      <dgm:prSet/>
      <dgm:spPr/>
      <dgm:t>
        <a:bodyPr/>
        <a:lstStyle/>
        <a:p>
          <a:r>
            <a:rPr lang="en-US" dirty="0"/>
            <a:t>Increased margins</a:t>
          </a:r>
        </a:p>
      </dgm:t>
    </dgm:pt>
    <dgm:pt modelId="{32711ABE-78CD-4D4F-9373-32B132DB13AE}" type="parTrans" cxnId="{D5B1120D-607A-4704-B0D2-8AE611901A99}">
      <dgm:prSet/>
      <dgm:spPr/>
      <dgm:t>
        <a:bodyPr/>
        <a:lstStyle/>
        <a:p>
          <a:endParaRPr lang="en-US"/>
        </a:p>
      </dgm:t>
    </dgm:pt>
    <dgm:pt modelId="{5F4E424A-5EF5-42B2-B41C-EEE9D53FC5DE}" type="sibTrans" cxnId="{D5B1120D-607A-4704-B0D2-8AE611901A99}">
      <dgm:prSet/>
      <dgm:spPr/>
      <dgm:t>
        <a:bodyPr/>
        <a:lstStyle/>
        <a:p>
          <a:endParaRPr lang="en-US"/>
        </a:p>
      </dgm:t>
    </dgm:pt>
    <dgm:pt modelId="{63BF1ABD-E861-4E16-9454-2246278FEC0D}">
      <dgm:prSet/>
      <dgm:spPr/>
      <dgm:t>
        <a:bodyPr/>
        <a:lstStyle/>
        <a:p>
          <a:pPr>
            <a:defRPr b="1"/>
          </a:pPr>
          <a:r>
            <a:rPr lang="en-US" dirty="0"/>
            <a:t>Customer Benefits</a:t>
          </a:r>
        </a:p>
      </dgm:t>
    </dgm:pt>
    <dgm:pt modelId="{DCCF77F3-3EA2-4D6F-ABF6-18E835A8B20A}" type="parTrans" cxnId="{C30D7424-D44B-44AA-9F28-F56DED3BE640}">
      <dgm:prSet/>
      <dgm:spPr/>
      <dgm:t>
        <a:bodyPr/>
        <a:lstStyle/>
        <a:p>
          <a:endParaRPr lang="en-US"/>
        </a:p>
      </dgm:t>
    </dgm:pt>
    <dgm:pt modelId="{73E54A1F-2BCF-4A91-A12B-7FD62552311B}" type="sibTrans" cxnId="{C30D7424-D44B-44AA-9F28-F56DED3BE640}">
      <dgm:prSet/>
      <dgm:spPr/>
      <dgm:t>
        <a:bodyPr/>
        <a:lstStyle/>
        <a:p>
          <a:endParaRPr lang="en-US"/>
        </a:p>
      </dgm:t>
    </dgm:pt>
    <dgm:pt modelId="{67D896A8-94B3-4515-8CE4-6C29E1E1F7AF}">
      <dgm:prSet/>
      <dgm:spPr/>
      <dgm:t>
        <a:bodyPr/>
        <a:lstStyle/>
        <a:p>
          <a:r>
            <a:rPr lang="en-US" dirty="0"/>
            <a:t>Easy migration</a:t>
          </a:r>
        </a:p>
      </dgm:t>
    </dgm:pt>
    <dgm:pt modelId="{B629525B-D4C3-4BFB-AD96-47E00AF18B6B}" type="parTrans" cxnId="{2FEB506E-7CF4-4A73-A317-C22D3ACEDC21}">
      <dgm:prSet/>
      <dgm:spPr/>
      <dgm:t>
        <a:bodyPr/>
        <a:lstStyle/>
        <a:p>
          <a:endParaRPr lang="en-US"/>
        </a:p>
      </dgm:t>
    </dgm:pt>
    <dgm:pt modelId="{14EBECE0-DA44-419A-9833-614A2AFEB5A6}" type="sibTrans" cxnId="{2FEB506E-7CF4-4A73-A317-C22D3ACEDC21}">
      <dgm:prSet/>
      <dgm:spPr/>
      <dgm:t>
        <a:bodyPr/>
        <a:lstStyle/>
        <a:p>
          <a:endParaRPr lang="en-US"/>
        </a:p>
      </dgm:t>
    </dgm:pt>
    <dgm:pt modelId="{D7C8CDA3-1B74-4504-B7C2-D14331A37F01}">
      <dgm:prSet/>
      <dgm:spPr/>
      <dgm:t>
        <a:bodyPr/>
        <a:lstStyle/>
        <a:p>
          <a:pPr>
            <a:defRPr b="1"/>
          </a:pPr>
          <a:r>
            <a:rPr lang="en-US" dirty="0"/>
            <a:t>MSP Benefits</a:t>
          </a:r>
        </a:p>
      </dgm:t>
    </dgm:pt>
    <dgm:pt modelId="{9F50D0BD-2CBF-4E24-97BB-BF3582099CE0}" type="sibTrans" cxnId="{718A1834-BCB8-4DEB-AF43-1B1C707E2E23}">
      <dgm:prSet/>
      <dgm:spPr/>
      <dgm:t>
        <a:bodyPr/>
        <a:lstStyle/>
        <a:p>
          <a:endParaRPr lang="en-US"/>
        </a:p>
      </dgm:t>
    </dgm:pt>
    <dgm:pt modelId="{002C21E0-024E-42FC-B947-DE35FDD1C59E}" type="parTrans" cxnId="{718A1834-BCB8-4DEB-AF43-1B1C707E2E23}">
      <dgm:prSet/>
      <dgm:spPr/>
      <dgm:t>
        <a:bodyPr/>
        <a:lstStyle/>
        <a:p>
          <a:endParaRPr lang="en-US"/>
        </a:p>
      </dgm:t>
    </dgm:pt>
    <dgm:pt modelId="{26D43F3F-D854-4F0A-887D-95F36AC6BA1B}">
      <dgm:prSet/>
      <dgm:spPr/>
      <dgm:t>
        <a:bodyPr/>
        <a:lstStyle/>
        <a:p>
          <a:r>
            <a:rPr lang="en-US" dirty="0"/>
            <a:t>Increased control</a:t>
          </a:r>
        </a:p>
      </dgm:t>
    </dgm:pt>
    <dgm:pt modelId="{D1D6CF39-ED06-4524-8D57-A35D2BCF6254}" type="parTrans" cxnId="{ECEE4745-2EC2-48D7-87E5-4BFDE1C233DA}">
      <dgm:prSet/>
      <dgm:spPr/>
      <dgm:t>
        <a:bodyPr/>
        <a:lstStyle/>
        <a:p>
          <a:endParaRPr lang="en-US"/>
        </a:p>
      </dgm:t>
    </dgm:pt>
    <dgm:pt modelId="{D524EDB8-5AA8-48B2-B48A-8AFA3D3E1351}" type="sibTrans" cxnId="{ECEE4745-2EC2-48D7-87E5-4BFDE1C233DA}">
      <dgm:prSet/>
      <dgm:spPr/>
      <dgm:t>
        <a:bodyPr/>
        <a:lstStyle/>
        <a:p>
          <a:endParaRPr lang="en-US"/>
        </a:p>
      </dgm:t>
    </dgm:pt>
    <dgm:pt modelId="{F44AC435-3CDF-4DD0-AFD3-A1589DA86F5F}">
      <dgm:prSet/>
      <dgm:spPr/>
      <dgm:t>
        <a:bodyPr/>
        <a:lstStyle/>
        <a:p>
          <a:r>
            <a:rPr lang="en-US" dirty="0"/>
            <a:t>Own the service</a:t>
          </a:r>
        </a:p>
      </dgm:t>
    </dgm:pt>
    <dgm:pt modelId="{F49C936E-40EF-496F-A6D0-689A70A0E263}" type="parTrans" cxnId="{F269B4E9-E482-4949-BCA0-175C46D24A1E}">
      <dgm:prSet/>
      <dgm:spPr/>
    </dgm:pt>
    <dgm:pt modelId="{950FC243-C7E8-4899-938E-E9798C7C32A3}" type="sibTrans" cxnId="{F269B4E9-E482-4949-BCA0-175C46D24A1E}">
      <dgm:prSet/>
      <dgm:spPr/>
    </dgm:pt>
    <dgm:pt modelId="{18D2BFA9-2F64-4A10-9F8E-A0090BD68C8C}">
      <dgm:prSet/>
      <dgm:spPr/>
      <dgm:t>
        <a:bodyPr/>
        <a:lstStyle/>
        <a:p>
          <a:r>
            <a:rPr lang="en-US" dirty="0"/>
            <a:t>White labeled</a:t>
          </a:r>
        </a:p>
      </dgm:t>
    </dgm:pt>
    <dgm:pt modelId="{8137A42D-2B1D-43BC-B2E0-21E5181A0DF3}" type="parTrans" cxnId="{00D6D440-4D9F-4314-B2F0-C654E4CF53F2}">
      <dgm:prSet/>
      <dgm:spPr/>
    </dgm:pt>
    <dgm:pt modelId="{1607066D-F10A-4DD9-8347-0E5FB812AB7D}" type="sibTrans" cxnId="{00D6D440-4D9F-4314-B2F0-C654E4CF53F2}">
      <dgm:prSet/>
      <dgm:spPr/>
    </dgm:pt>
    <dgm:pt modelId="{124B5622-ECC2-475C-B0F1-143D31D2BFCB}">
      <dgm:prSet/>
      <dgm:spPr/>
      <dgm:t>
        <a:bodyPr/>
        <a:lstStyle/>
        <a:p>
          <a:r>
            <a:rPr lang="en-US" dirty="0"/>
            <a:t>More security and control</a:t>
          </a:r>
        </a:p>
      </dgm:t>
    </dgm:pt>
    <dgm:pt modelId="{51A4B27F-3430-4565-93C5-EF7CF1636215}" type="parTrans" cxnId="{651DFE1C-D46F-4CAA-8247-4C7E8B0DC705}">
      <dgm:prSet/>
      <dgm:spPr/>
    </dgm:pt>
    <dgm:pt modelId="{1D86AFF1-B769-4AD8-917D-817BC229CB74}" type="sibTrans" cxnId="{651DFE1C-D46F-4CAA-8247-4C7E8B0DC705}">
      <dgm:prSet/>
      <dgm:spPr/>
    </dgm:pt>
    <dgm:pt modelId="{5793CE35-B2A2-476D-B70D-87424FC24168}">
      <dgm:prSet/>
      <dgm:spPr/>
      <dgm:t>
        <a:bodyPr/>
        <a:lstStyle/>
        <a:p>
          <a:r>
            <a:rPr lang="en-US" dirty="0"/>
            <a:t>Better performance</a:t>
          </a:r>
        </a:p>
      </dgm:t>
    </dgm:pt>
    <dgm:pt modelId="{B998D7E1-D850-4845-A66A-E450A415615C}" type="parTrans" cxnId="{558D32CD-E348-42F3-A1AF-00669CEA8D43}">
      <dgm:prSet/>
      <dgm:spPr/>
    </dgm:pt>
    <dgm:pt modelId="{34597450-3996-4D89-842B-D1349DC67644}" type="sibTrans" cxnId="{558D32CD-E348-42F3-A1AF-00669CEA8D43}">
      <dgm:prSet/>
      <dgm:spPr/>
    </dgm:pt>
    <dgm:pt modelId="{7C21B6AE-A03B-4468-BE16-CB4937E01327}">
      <dgm:prSet/>
      <dgm:spPr/>
      <dgm:t>
        <a:bodyPr/>
        <a:lstStyle/>
        <a:p>
          <a:r>
            <a:rPr lang="en-US" dirty="0"/>
            <a:t>Familiar interfaces</a:t>
          </a:r>
        </a:p>
      </dgm:t>
    </dgm:pt>
    <dgm:pt modelId="{89B28E5E-6329-4175-B15E-CD83E35BD18A}" type="parTrans" cxnId="{ABF2CFA7-C75B-4AB4-BF91-AF7A1B4F01B0}">
      <dgm:prSet/>
      <dgm:spPr/>
    </dgm:pt>
    <dgm:pt modelId="{F34EA0DC-F016-424E-9E9C-1363CE2EE3F4}" type="sibTrans" cxnId="{ABF2CFA7-C75B-4AB4-BF91-AF7A1B4F01B0}">
      <dgm:prSet/>
      <dgm:spPr/>
    </dgm:pt>
    <dgm:pt modelId="{1A11828C-5A31-4259-B8C9-748A7B11B11C}" type="pres">
      <dgm:prSet presAssocID="{4E5FAC08-CE43-40B5-A706-E79B835ED9AC}" presName="Name0" presStyleCnt="0">
        <dgm:presLayoutVars>
          <dgm:dir/>
          <dgm:animLvl val="lvl"/>
          <dgm:resizeHandles val="exact"/>
        </dgm:presLayoutVars>
      </dgm:prSet>
      <dgm:spPr/>
    </dgm:pt>
    <dgm:pt modelId="{8CEA4096-5BD7-481B-AC13-66247CB54E3B}" type="pres">
      <dgm:prSet presAssocID="{D7C8CDA3-1B74-4504-B7C2-D14331A37F01}" presName="linNode" presStyleCnt="0"/>
      <dgm:spPr/>
    </dgm:pt>
    <dgm:pt modelId="{2A6CAAF2-F105-458D-B7F6-EA85C7122FCF}" type="pres">
      <dgm:prSet presAssocID="{D7C8CDA3-1B74-4504-B7C2-D14331A37F01}" presName="parentText" presStyleLbl="node1" presStyleIdx="0" presStyleCnt="2" custLinFactNeighborX="-3277" custLinFactNeighborY="1962">
        <dgm:presLayoutVars>
          <dgm:chMax val="1"/>
          <dgm:bulletEnabled val="1"/>
        </dgm:presLayoutVars>
      </dgm:prSet>
      <dgm:spPr/>
    </dgm:pt>
    <dgm:pt modelId="{94015981-1F43-43E2-8DB5-E51EF07B2FD6}" type="pres">
      <dgm:prSet presAssocID="{D7C8CDA3-1B74-4504-B7C2-D14331A37F01}" presName="descendantText" presStyleLbl="alignAccFollowNode1" presStyleIdx="0" presStyleCnt="2">
        <dgm:presLayoutVars>
          <dgm:bulletEnabled val="1"/>
        </dgm:presLayoutVars>
      </dgm:prSet>
      <dgm:spPr/>
    </dgm:pt>
    <dgm:pt modelId="{93F17391-95F1-443A-8170-9EC1EC1D8AC1}" type="pres">
      <dgm:prSet presAssocID="{9F50D0BD-2CBF-4E24-97BB-BF3582099CE0}" presName="sp" presStyleCnt="0"/>
      <dgm:spPr/>
    </dgm:pt>
    <dgm:pt modelId="{66AC2249-5860-46B4-A52E-E8861AA54740}" type="pres">
      <dgm:prSet presAssocID="{63BF1ABD-E861-4E16-9454-2246278FEC0D}" presName="linNode" presStyleCnt="0"/>
      <dgm:spPr/>
    </dgm:pt>
    <dgm:pt modelId="{AF3EEF7A-6481-4265-9B0C-C3F8A2F8D1BB}" type="pres">
      <dgm:prSet presAssocID="{63BF1ABD-E861-4E16-9454-2246278FEC0D}" presName="parentText" presStyleLbl="node1" presStyleIdx="1" presStyleCnt="2">
        <dgm:presLayoutVars>
          <dgm:chMax val="1"/>
          <dgm:bulletEnabled val="1"/>
        </dgm:presLayoutVars>
      </dgm:prSet>
      <dgm:spPr/>
    </dgm:pt>
    <dgm:pt modelId="{7FC3D5FE-2937-409B-8E8F-229489804C19}" type="pres">
      <dgm:prSet presAssocID="{63BF1ABD-E861-4E16-9454-2246278FEC0D}" presName="descendantText" presStyleLbl="alignAccFollowNode1" presStyleIdx="1" presStyleCnt="2" custLinFactNeighborY="1476">
        <dgm:presLayoutVars>
          <dgm:bulletEnabled val="1"/>
        </dgm:presLayoutVars>
      </dgm:prSet>
      <dgm:spPr/>
    </dgm:pt>
  </dgm:ptLst>
  <dgm:cxnLst>
    <dgm:cxn modelId="{D5B1120D-607A-4704-B0D2-8AE611901A99}" srcId="{D7C8CDA3-1B74-4504-B7C2-D14331A37F01}" destId="{60E79D88-E448-4DB4-9776-D7CA8B991078}" srcOrd="0" destOrd="0" parTransId="{32711ABE-78CD-4D4F-9373-32B132DB13AE}" sibTransId="{5F4E424A-5EF5-42B2-B41C-EEE9D53FC5DE}"/>
    <dgm:cxn modelId="{651DFE1C-D46F-4CAA-8247-4C7E8B0DC705}" srcId="{63BF1ABD-E861-4E16-9454-2246278FEC0D}" destId="{124B5622-ECC2-475C-B0F1-143D31D2BFCB}" srcOrd="1" destOrd="0" parTransId="{51A4B27F-3430-4565-93C5-EF7CF1636215}" sibTransId="{1D86AFF1-B769-4AD8-917D-817BC229CB74}"/>
    <dgm:cxn modelId="{C30D7424-D44B-44AA-9F28-F56DED3BE640}" srcId="{4E5FAC08-CE43-40B5-A706-E79B835ED9AC}" destId="{63BF1ABD-E861-4E16-9454-2246278FEC0D}" srcOrd="1" destOrd="0" parTransId="{DCCF77F3-3EA2-4D6F-ABF6-18E835A8B20A}" sibTransId="{73E54A1F-2BCF-4A91-A12B-7FD62552311B}"/>
    <dgm:cxn modelId="{A9DB4E27-00B9-46E8-87B7-602FE2B3D34A}" type="presOf" srcId="{18D2BFA9-2F64-4A10-9F8E-A0090BD68C8C}" destId="{94015981-1F43-43E2-8DB5-E51EF07B2FD6}" srcOrd="0" destOrd="3" presId="urn:microsoft.com/office/officeart/2005/8/layout/vList5"/>
    <dgm:cxn modelId="{F411E730-DA5B-4251-851C-CC4E907B558A}" type="presOf" srcId="{D7C8CDA3-1B74-4504-B7C2-D14331A37F01}" destId="{2A6CAAF2-F105-458D-B7F6-EA85C7122FCF}" srcOrd="0" destOrd="0" presId="urn:microsoft.com/office/officeart/2005/8/layout/vList5"/>
    <dgm:cxn modelId="{718A1834-BCB8-4DEB-AF43-1B1C707E2E23}" srcId="{4E5FAC08-CE43-40B5-A706-E79B835ED9AC}" destId="{D7C8CDA3-1B74-4504-B7C2-D14331A37F01}" srcOrd="0" destOrd="0" parTransId="{002C21E0-024E-42FC-B947-DE35FDD1C59E}" sibTransId="{9F50D0BD-2CBF-4E24-97BB-BF3582099CE0}"/>
    <dgm:cxn modelId="{00D6D440-4D9F-4314-B2F0-C654E4CF53F2}" srcId="{D7C8CDA3-1B74-4504-B7C2-D14331A37F01}" destId="{18D2BFA9-2F64-4A10-9F8E-A0090BD68C8C}" srcOrd="3" destOrd="0" parTransId="{8137A42D-2B1D-43BC-B2E0-21E5181A0DF3}" sibTransId="{1607066D-F10A-4DD9-8347-0E5FB812AB7D}"/>
    <dgm:cxn modelId="{ECEE4745-2EC2-48D7-87E5-4BFDE1C233DA}" srcId="{D7C8CDA3-1B74-4504-B7C2-D14331A37F01}" destId="{26D43F3F-D854-4F0A-887D-95F36AC6BA1B}" srcOrd="1" destOrd="0" parTransId="{D1D6CF39-ED06-4524-8D57-A35D2BCF6254}" sibTransId="{D524EDB8-5AA8-48B2-B48A-8AFA3D3E1351}"/>
    <dgm:cxn modelId="{0F853666-1095-4D7D-B288-DA4E2C9A0E9F}" type="presOf" srcId="{4E5FAC08-CE43-40B5-A706-E79B835ED9AC}" destId="{1A11828C-5A31-4259-B8C9-748A7B11B11C}" srcOrd="0" destOrd="0" presId="urn:microsoft.com/office/officeart/2005/8/layout/vList5"/>
    <dgm:cxn modelId="{2FEB506E-7CF4-4A73-A317-C22D3ACEDC21}" srcId="{63BF1ABD-E861-4E16-9454-2246278FEC0D}" destId="{67D896A8-94B3-4515-8CE4-6C29E1E1F7AF}" srcOrd="0" destOrd="0" parTransId="{B629525B-D4C3-4BFB-AD96-47E00AF18B6B}" sibTransId="{14EBECE0-DA44-419A-9833-614A2AFEB5A6}"/>
    <dgm:cxn modelId="{3EB6C570-A113-4622-803A-0007891623EB}" type="presOf" srcId="{67D896A8-94B3-4515-8CE4-6C29E1E1F7AF}" destId="{7FC3D5FE-2937-409B-8E8F-229489804C19}" srcOrd="0" destOrd="0" presId="urn:microsoft.com/office/officeart/2005/8/layout/vList5"/>
    <dgm:cxn modelId="{8444367C-B001-4861-A650-A5A0772C15BD}" type="presOf" srcId="{7C21B6AE-A03B-4468-BE16-CB4937E01327}" destId="{7FC3D5FE-2937-409B-8E8F-229489804C19}" srcOrd="0" destOrd="3" presId="urn:microsoft.com/office/officeart/2005/8/layout/vList5"/>
    <dgm:cxn modelId="{22A5D97E-8A96-466F-8295-612FDE88D3A7}" type="presOf" srcId="{60E79D88-E448-4DB4-9776-D7CA8B991078}" destId="{94015981-1F43-43E2-8DB5-E51EF07B2FD6}" srcOrd="0" destOrd="0" presId="urn:microsoft.com/office/officeart/2005/8/layout/vList5"/>
    <dgm:cxn modelId="{2210C1A1-7C68-4EB9-8CFB-C905327D617B}" type="presOf" srcId="{63BF1ABD-E861-4E16-9454-2246278FEC0D}" destId="{AF3EEF7A-6481-4265-9B0C-C3F8A2F8D1BB}" srcOrd="0" destOrd="0" presId="urn:microsoft.com/office/officeart/2005/8/layout/vList5"/>
    <dgm:cxn modelId="{ABF2CFA7-C75B-4AB4-BF91-AF7A1B4F01B0}" srcId="{63BF1ABD-E861-4E16-9454-2246278FEC0D}" destId="{7C21B6AE-A03B-4468-BE16-CB4937E01327}" srcOrd="3" destOrd="0" parTransId="{89B28E5E-6329-4175-B15E-CD83E35BD18A}" sibTransId="{F34EA0DC-F016-424E-9E9C-1363CE2EE3F4}"/>
    <dgm:cxn modelId="{B1BD10B0-A4A9-4089-89B9-85CFA7FD4625}" type="presOf" srcId="{26D43F3F-D854-4F0A-887D-95F36AC6BA1B}" destId="{94015981-1F43-43E2-8DB5-E51EF07B2FD6}" srcOrd="0" destOrd="1" presId="urn:microsoft.com/office/officeart/2005/8/layout/vList5"/>
    <dgm:cxn modelId="{558D32CD-E348-42F3-A1AF-00669CEA8D43}" srcId="{63BF1ABD-E861-4E16-9454-2246278FEC0D}" destId="{5793CE35-B2A2-476D-B70D-87424FC24168}" srcOrd="2" destOrd="0" parTransId="{B998D7E1-D850-4845-A66A-E450A415615C}" sibTransId="{34597450-3996-4D89-842B-D1349DC67644}"/>
    <dgm:cxn modelId="{6C2D48CE-92CB-4A44-A13E-118B0B7C80E1}" type="presOf" srcId="{124B5622-ECC2-475C-B0F1-143D31D2BFCB}" destId="{7FC3D5FE-2937-409B-8E8F-229489804C19}" srcOrd="0" destOrd="1" presId="urn:microsoft.com/office/officeart/2005/8/layout/vList5"/>
    <dgm:cxn modelId="{FE3230D5-72A2-48FA-BC12-EF120D25146D}" type="presOf" srcId="{F44AC435-3CDF-4DD0-AFD3-A1589DA86F5F}" destId="{94015981-1F43-43E2-8DB5-E51EF07B2FD6}" srcOrd="0" destOrd="2" presId="urn:microsoft.com/office/officeart/2005/8/layout/vList5"/>
    <dgm:cxn modelId="{60BB75DD-EE24-4499-A3C1-D59B5990ADC3}" type="presOf" srcId="{5793CE35-B2A2-476D-B70D-87424FC24168}" destId="{7FC3D5FE-2937-409B-8E8F-229489804C19}" srcOrd="0" destOrd="2" presId="urn:microsoft.com/office/officeart/2005/8/layout/vList5"/>
    <dgm:cxn modelId="{F269B4E9-E482-4949-BCA0-175C46D24A1E}" srcId="{D7C8CDA3-1B74-4504-B7C2-D14331A37F01}" destId="{F44AC435-3CDF-4DD0-AFD3-A1589DA86F5F}" srcOrd="2" destOrd="0" parTransId="{F49C936E-40EF-496F-A6D0-689A70A0E263}" sibTransId="{950FC243-C7E8-4899-938E-E9798C7C32A3}"/>
    <dgm:cxn modelId="{7FEE9953-1A2D-41B9-908C-DA82E2D1243C}" type="presParOf" srcId="{1A11828C-5A31-4259-B8C9-748A7B11B11C}" destId="{8CEA4096-5BD7-481B-AC13-66247CB54E3B}" srcOrd="0" destOrd="0" presId="urn:microsoft.com/office/officeart/2005/8/layout/vList5"/>
    <dgm:cxn modelId="{D6BFEAC9-6C8E-4639-8E47-4398E83A963C}" type="presParOf" srcId="{8CEA4096-5BD7-481B-AC13-66247CB54E3B}" destId="{2A6CAAF2-F105-458D-B7F6-EA85C7122FCF}" srcOrd="0" destOrd="0" presId="urn:microsoft.com/office/officeart/2005/8/layout/vList5"/>
    <dgm:cxn modelId="{90D45649-4130-4D97-96A2-5661D3FCA8B4}" type="presParOf" srcId="{8CEA4096-5BD7-481B-AC13-66247CB54E3B}" destId="{94015981-1F43-43E2-8DB5-E51EF07B2FD6}" srcOrd="1" destOrd="0" presId="urn:microsoft.com/office/officeart/2005/8/layout/vList5"/>
    <dgm:cxn modelId="{4F6054EE-8CE1-4838-88F6-4901B126FC64}" type="presParOf" srcId="{1A11828C-5A31-4259-B8C9-748A7B11B11C}" destId="{93F17391-95F1-443A-8170-9EC1EC1D8AC1}" srcOrd="1" destOrd="0" presId="urn:microsoft.com/office/officeart/2005/8/layout/vList5"/>
    <dgm:cxn modelId="{0119816A-1F40-446C-A6E1-ED854AA77F14}" type="presParOf" srcId="{1A11828C-5A31-4259-B8C9-748A7B11B11C}" destId="{66AC2249-5860-46B4-A52E-E8861AA54740}" srcOrd="2" destOrd="0" presId="urn:microsoft.com/office/officeart/2005/8/layout/vList5"/>
    <dgm:cxn modelId="{6FD39FB7-31FF-4D2B-8ADE-F5839A09A949}" type="presParOf" srcId="{66AC2249-5860-46B4-A52E-E8861AA54740}" destId="{AF3EEF7A-6481-4265-9B0C-C3F8A2F8D1BB}" srcOrd="0" destOrd="0" presId="urn:microsoft.com/office/officeart/2005/8/layout/vList5"/>
    <dgm:cxn modelId="{52FACE29-B5AB-4391-A277-4C6D9910D82B}" type="presParOf" srcId="{66AC2249-5860-46B4-A52E-E8861AA54740}" destId="{7FC3D5FE-2937-409B-8E8F-229489804C19}"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75B9CE-D4A4-469E-8265-84466151CA1A}"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398EEB39-7093-4C8A-9157-2FF8282E1876}">
      <dgm:prSet/>
      <dgm:spPr/>
      <dgm:t>
        <a:bodyPr/>
        <a:lstStyle/>
        <a:p>
          <a:r>
            <a:rPr lang="en-US"/>
            <a:t>Install CS anywhere and use any storage to maintain control and sovereignty.</a:t>
          </a:r>
        </a:p>
      </dgm:t>
    </dgm:pt>
    <dgm:pt modelId="{B0097716-A813-4C4F-A41E-B3273D5DA7FC}" type="parTrans" cxnId="{E35D7BF8-4BD9-4D9A-A2DF-2CE0A67A9DDE}">
      <dgm:prSet/>
      <dgm:spPr/>
      <dgm:t>
        <a:bodyPr/>
        <a:lstStyle/>
        <a:p>
          <a:endParaRPr lang="en-US"/>
        </a:p>
      </dgm:t>
    </dgm:pt>
    <dgm:pt modelId="{556C8347-7FE3-4437-85B1-8E074FB94359}" type="sibTrans" cxnId="{E35D7BF8-4BD9-4D9A-A2DF-2CE0A67A9DDE}">
      <dgm:prSet/>
      <dgm:spPr/>
      <dgm:t>
        <a:bodyPr/>
        <a:lstStyle/>
        <a:p>
          <a:endParaRPr lang="en-US"/>
        </a:p>
      </dgm:t>
    </dgm:pt>
    <dgm:pt modelId="{2F7B46BA-2FDD-4429-81C9-86BF1D2C294F}">
      <dgm:prSet/>
      <dgm:spPr/>
      <dgm:t>
        <a:bodyPr/>
        <a:lstStyle/>
        <a:p>
          <a:r>
            <a:rPr lang="en-US"/>
            <a:t>Rich set of security features like auditing &amp; reporting, encryption, data loss prevention (endpoint encryption, remote wipe), device white listing, etc…</a:t>
          </a:r>
        </a:p>
      </dgm:t>
    </dgm:pt>
    <dgm:pt modelId="{5BE4592A-AE74-4431-B435-ED4B94F04C7A}" type="parTrans" cxnId="{CB7B3DB8-CEC0-4143-B3D3-618B5DC3B89D}">
      <dgm:prSet/>
      <dgm:spPr/>
      <dgm:t>
        <a:bodyPr/>
        <a:lstStyle/>
        <a:p>
          <a:endParaRPr lang="en-US"/>
        </a:p>
      </dgm:t>
    </dgm:pt>
    <dgm:pt modelId="{32E5B8C3-4FBA-415F-9724-B83669E59264}" type="sibTrans" cxnId="{CB7B3DB8-CEC0-4143-B3D3-618B5DC3B89D}">
      <dgm:prSet/>
      <dgm:spPr/>
      <dgm:t>
        <a:bodyPr/>
        <a:lstStyle/>
        <a:p>
          <a:endParaRPr lang="en-US"/>
        </a:p>
      </dgm:t>
    </dgm:pt>
    <dgm:pt modelId="{D52A578D-1743-4FF5-9F18-F7E256672D84}">
      <dgm:prSet/>
      <dgm:spPr/>
      <dgm:t>
        <a:bodyPr/>
        <a:lstStyle/>
        <a:p>
          <a:r>
            <a:rPr lang="en-US"/>
            <a:t>Centralized group policies and access controls based on existing NTFS\AD</a:t>
          </a:r>
        </a:p>
      </dgm:t>
    </dgm:pt>
    <dgm:pt modelId="{BEC1D6E7-0DE7-46F7-96B0-FBD216DBEB0F}" type="parTrans" cxnId="{8F02B2B2-3595-4DC4-95EA-6B11300D8E8E}">
      <dgm:prSet/>
      <dgm:spPr/>
      <dgm:t>
        <a:bodyPr/>
        <a:lstStyle/>
        <a:p>
          <a:endParaRPr lang="en-US"/>
        </a:p>
      </dgm:t>
    </dgm:pt>
    <dgm:pt modelId="{CCD9FAF4-B840-4493-AF09-0FC33822358C}" type="sibTrans" cxnId="{8F02B2B2-3595-4DC4-95EA-6B11300D8E8E}">
      <dgm:prSet/>
      <dgm:spPr/>
      <dgm:t>
        <a:bodyPr/>
        <a:lstStyle/>
        <a:p>
          <a:endParaRPr lang="en-US"/>
        </a:p>
      </dgm:t>
    </dgm:pt>
    <dgm:pt modelId="{9218CEFA-31A0-4D20-923B-CCBAE336A035}" type="pres">
      <dgm:prSet presAssocID="{EC75B9CE-D4A4-469E-8265-84466151CA1A}" presName="root" presStyleCnt="0">
        <dgm:presLayoutVars>
          <dgm:dir/>
          <dgm:resizeHandles val="exact"/>
        </dgm:presLayoutVars>
      </dgm:prSet>
      <dgm:spPr/>
    </dgm:pt>
    <dgm:pt modelId="{CE1D3E26-B110-46F5-BC55-E1FB42431E1E}" type="pres">
      <dgm:prSet presAssocID="{398EEB39-7093-4C8A-9157-2FF8282E1876}" presName="compNode" presStyleCnt="0"/>
      <dgm:spPr/>
    </dgm:pt>
    <dgm:pt modelId="{80E6F8F3-3474-43AC-AD51-BEF7F056EAD7}" type="pres">
      <dgm:prSet presAssocID="{398EEB39-7093-4C8A-9157-2FF8282E1876}" presName="bgRect" presStyleLbl="bgShp" presStyleIdx="0" presStyleCnt="3"/>
      <dgm:spPr/>
    </dgm:pt>
    <dgm:pt modelId="{0D9B55D9-4FC4-4480-99AF-651821DCA7ED}" type="pres">
      <dgm:prSet presAssocID="{398EEB39-7093-4C8A-9157-2FF8282E187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65BBBBA2-F0F0-4D5D-8385-3D0C43E76F56}" type="pres">
      <dgm:prSet presAssocID="{398EEB39-7093-4C8A-9157-2FF8282E1876}" presName="spaceRect" presStyleCnt="0"/>
      <dgm:spPr/>
    </dgm:pt>
    <dgm:pt modelId="{A482E8CF-39B4-4583-9F83-18012B867E9E}" type="pres">
      <dgm:prSet presAssocID="{398EEB39-7093-4C8A-9157-2FF8282E1876}" presName="parTx" presStyleLbl="revTx" presStyleIdx="0" presStyleCnt="3">
        <dgm:presLayoutVars>
          <dgm:chMax val="0"/>
          <dgm:chPref val="0"/>
        </dgm:presLayoutVars>
      </dgm:prSet>
      <dgm:spPr/>
    </dgm:pt>
    <dgm:pt modelId="{59FC2812-4D50-4D29-A384-4932CA28668E}" type="pres">
      <dgm:prSet presAssocID="{556C8347-7FE3-4437-85B1-8E074FB94359}" presName="sibTrans" presStyleCnt="0"/>
      <dgm:spPr/>
    </dgm:pt>
    <dgm:pt modelId="{AB558B73-F4CC-48FE-AB05-FB09BD58CFE2}" type="pres">
      <dgm:prSet presAssocID="{2F7B46BA-2FDD-4429-81C9-86BF1D2C294F}" presName="compNode" presStyleCnt="0"/>
      <dgm:spPr/>
    </dgm:pt>
    <dgm:pt modelId="{E6EFEBA7-2386-4A8B-9A54-54397DAA6149}" type="pres">
      <dgm:prSet presAssocID="{2F7B46BA-2FDD-4429-81C9-86BF1D2C294F}" presName="bgRect" presStyleLbl="bgShp" presStyleIdx="1" presStyleCnt="3"/>
      <dgm:spPr/>
    </dgm:pt>
    <dgm:pt modelId="{05B995FA-F1E9-4543-A36C-E20333A0E833}" type="pres">
      <dgm:prSet presAssocID="{2F7B46BA-2FDD-4429-81C9-86BF1D2C294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ock"/>
        </a:ext>
      </dgm:extLst>
    </dgm:pt>
    <dgm:pt modelId="{AECF0EA6-3042-41C3-9AED-98F26FA57392}" type="pres">
      <dgm:prSet presAssocID="{2F7B46BA-2FDD-4429-81C9-86BF1D2C294F}" presName="spaceRect" presStyleCnt="0"/>
      <dgm:spPr/>
    </dgm:pt>
    <dgm:pt modelId="{832D2636-A86D-4AFE-A06B-0F06FFE91922}" type="pres">
      <dgm:prSet presAssocID="{2F7B46BA-2FDD-4429-81C9-86BF1D2C294F}" presName="parTx" presStyleLbl="revTx" presStyleIdx="1" presStyleCnt="3">
        <dgm:presLayoutVars>
          <dgm:chMax val="0"/>
          <dgm:chPref val="0"/>
        </dgm:presLayoutVars>
      </dgm:prSet>
      <dgm:spPr/>
    </dgm:pt>
    <dgm:pt modelId="{C64C48C3-56DE-4E2B-8797-FE4E67ECADA6}" type="pres">
      <dgm:prSet presAssocID="{32E5B8C3-4FBA-415F-9724-B83669E59264}" presName="sibTrans" presStyleCnt="0"/>
      <dgm:spPr/>
    </dgm:pt>
    <dgm:pt modelId="{2C50D243-7CD4-4744-9D74-EEA9F756E2C0}" type="pres">
      <dgm:prSet presAssocID="{D52A578D-1743-4FF5-9F18-F7E256672D84}" presName="compNode" presStyleCnt="0"/>
      <dgm:spPr/>
    </dgm:pt>
    <dgm:pt modelId="{FAE07053-ED13-4CBA-9439-A123EB30AA91}" type="pres">
      <dgm:prSet presAssocID="{D52A578D-1743-4FF5-9F18-F7E256672D84}" presName="bgRect" presStyleLbl="bgShp" presStyleIdx="2" presStyleCnt="3"/>
      <dgm:spPr/>
    </dgm:pt>
    <dgm:pt modelId="{60FD4A85-76BF-4C99-8FCE-B2DD14F3D00C}" type="pres">
      <dgm:prSet presAssocID="{D52A578D-1743-4FF5-9F18-F7E256672D8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A708CB13-3E58-4920-A602-3F7D48A05695}" type="pres">
      <dgm:prSet presAssocID="{D52A578D-1743-4FF5-9F18-F7E256672D84}" presName="spaceRect" presStyleCnt="0"/>
      <dgm:spPr/>
    </dgm:pt>
    <dgm:pt modelId="{2A5DE927-CE30-4803-B663-10A28DF985B0}" type="pres">
      <dgm:prSet presAssocID="{D52A578D-1743-4FF5-9F18-F7E256672D84}" presName="parTx" presStyleLbl="revTx" presStyleIdx="2" presStyleCnt="3">
        <dgm:presLayoutVars>
          <dgm:chMax val="0"/>
          <dgm:chPref val="0"/>
        </dgm:presLayoutVars>
      </dgm:prSet>
      <dgm:spPr/>
    </dgm:pt>
  </dgm:ptLst>
  <dgm:cxnLst>
    <dgm:cxn modelId="{8DCD9D26-C361-4741-9C80-162352A0C5C5}" type="presOf" srcId="{D52A578D-1743-4FF5-9F18-F7E256672D84}" destId="{2A5DE927-CE30-4803-B663-10A28DF985B0}" srcOrd="0" destOrd="0" presId="urn:microsoft.com/office/officeart/2018/2/layout/IconVerticalSolidList"/>
    <dgm:cxn modelId="{300AD741-8E12-4609-9321-F9CFB43B1EE0}" type="presOf" srcId="{398EEB39-7093-4C8A-9157-2FF8282E1876}" destId="{A482E8CF-39B4-4583-9F83-18012B867E9E}" srcOrd="0" destOrd="0" presId="urn:microsoft.com/office/officeart/2018/2/layout/IconVerticalSolidList"/>
    <dgm:cxn modelId="{8CA32D65-6586-4700-A089-6305D6C00A32}" type="presOf" srcId="{2F7B46BA-2FDD-4429-81C9-86BF1D2C294F}" destId="{832D2636-A86D-4AFE-A06B-0F06FFE91922}" srcOrd="0" destOrd="0" presId="urn:microsoft.com/office/officeart/2018/2/layout/IconVerticalSolidList"/>
    <dgm:cxn modelId="{8F02B2B2-3595-4DC4-95EA-6B11300D8E8E}" srcId="{EC75B9CE-D4A4-469E-8265-84466151CA1A}" destId="{D52A578D-1743-4FF5-9F18-F7E256672D84}" srcOrd="2" destOrd="0" parTransId="{BEC1D6E7-0DE7-46F7-96B0-FBD216DBEB0F}" sibTransId="{CCD9FAF4-B840-4493-AF09-0FC33822358C}"/>
    <dgm:cxn modelId="{CB7B3DB8-CEC0-4143-B3D3-618B5DC3B89D}" srcId="{EC75B9CE-D4A4-469E-8265-84466151CA1A}" destId="{2F7B46BA-2FDD-4429-81C9-86BF1D2C294F}" srcOrd="1" destOrd="0" parTransId="{5BE4592A-AE74-4431-B435-ED4B94F04C7A}" sibTransId="{32E5B8C3-4FBA-415F-9724-B83669E59264}"/>
    <dgm:cxn modelId="{961FFEBA-A7B9-4AEA-9223-B2EC7593F64B}" type="presOf" srcId="{EC75B9CE-D4A4-469E-8265-84466151CA1A}" destId="{9218CEFA-31A0-4D20-923B-CCBAE336A035}" srcOrd="0" destOrd="0" presId="urn:microsoft.com/office/officeart/2018/2/layout/IconVerticalSolidList"/>
    <dgm:cxn modelId="{E35D7BF8-4BD9-4D9A-A2DF-2CE0A67A9DDE}" srcId="{EC75B9CE-D4A4-469E-8265-84466151CA1A}" destId="{398EEB39-7093-4C8A-9157-2FF8282E1876}" srcOrd="0" destOrd="0" parTransId="{B0097716-A813-4C4F-A41E-B3273D5DA7FC}" sibTransId="{556C8347-7FE3-4437-85B1-8E074FB94359}"/>
    <dgm:cxn modelId="{ED7947B8-AC6A-4D06-AFC6-C245E524B9F8}" type="presParOf" srcId="{9218CEFA-31A0-4D20-923B-CCBAE336A035}" destId="{CE1D3E26-B110-46F5-BC55-E1FB42431E1E}" srcOrd="0" destOrd="0" presId="urn:microsoft.com/office/officeart/2018/2/layout/IconVerticalSolidList"/>
    <dgm:cxn modelId="{D23190CB-F695-48E9-9297-7A335D58D41D}" type="presParOf" srcId="{CE1D3E26-B110-46F5-BC55-E1FB42431E1E}" destId="{80E6F8F3-3474-43AC-AD51-BEF7F056EAD7}" srcOrd="0" destOrd="0" presId="urn:microsoft.com/office/officeart/2018/2/layout/IconVerticalSolidList"/>
    <dgm:cxn modelId="{B7D615EE-5B1D-48C3-B5B7-12F971DE23A6}" type="presParOf" srcId="{CE1D3E26-B110-46F5-BC55-E1FB42431E1E}" destId="{0D9B55D9-4FC4-4480-99AF-651821DCA7ED}" srcOrd="1" destOrd="0" presId="urn:microsoft.com/office/officeart/2018/2/layout/IconVerticalSolidList"/>
    <dgm:cxn modelId="{B5DB3913-3213-4FE0-95B0-1DED69D5CABA}" type="presParOf" srcId="{CE1D3E26-B110-46F5-BC55-E1FB42431E1E}" destId="{65BBBBA2-F0F0-4D5D-8385-3D0C43E76F56}" srcOrd="2" destOrd="0" presId="urn:microsoft.com/office/officeart/2018/2/layout/IconVerticalSolidList"/>
    <dgm:cxn modelId="{9CE0B01E-B68A-47B5-ABFB-C6D6E883C38A}" type="presParOf" srcId="{CE1D3E26-B110-46F5-BC55-E1FB42431E1E}" destId="{A482E8CF-39B4-4583-9F83-18012B867E9E}" srcOrd="3" destOrd="0" presId="urn:microsoft.com/office/officeart/2018/2/layout/IconVerticalSolidList"/>
    <dgm:cxn modelId="{50923FD5-C101-4FD8-A706-D36ED8C50879}" type="presParOf" srcId="{9218CEFA-31A0-4D20-923B-CCBAE336A035}" destId="{59FC2812-4D50-4D29-A384-4932CA28668E}" srcOrd="1" destOrd="0" presId="urn:microsoft.com/office/officeart/2018/2/layout/IconVerticalSolidList"/>
    <dgm:cxn modelId="{D5983C82-4FE0-4ACE-8392-656454DAA51A}" type="presParOf" srcId="{9218CEFA-31A0-4D20-923B-CCBAE336A035}" destId="{AB558B73-F4CC-48FE-AB05-FB09BD58CFE2}" srcOrd="2" destOrd="0" presId="urn:microsoft.com/office/officeart/2018/2/layout/IconVerticalSolidList"/>
    <dgm:cxn modelId="{B51FC6D8-28CB-4C26-A27E-F64F04134090}" type="presParOf" srcId="{AB558B73-F4CC-48FE-AB05-FB09BD58CFE2}" destId="{E6EFEBA7-2386-4A8B-9A54-54397DAA6149}" srcOrd="0" destOrd="0" presId="urn:microsoft.com/office/officeart/2018/2/layout/IconVerticalSolidList"/>
    <dgm:cxn modelId="{B42B1A12-4ECE-4B61-B56F-7E0904005A90}" type="presParOf" srcId="{AB558B73-F4CC-48FE-AB05-FB09BD58CFE2}" destId="{05B995FA-F1E9-4543-A36C-E20333A0E833}" srcOrd="1" destOrd="0" presId="urn:microsoft.com/office/officeart/2018/2/layout/IconVerticalSolidList"/>
    <dgm:cxn modelId="{57440EB5-5E52-42C3-AC57-577C0650994C}" type="presParOf" srcId="{AB558B73-F4CC-48FE-AB05-FB09BD58CFE2}" destId="{AECF0EA6-3042-41C3-9AED-98F26FA57392}" srcOrd="2" destOrd="0" presId="urn:microsoft.com/office/officeart/2018/2/layout/IconVerticalSolidList"/>
    <dgm:cxn modelId="{63F80658-C6EE-4879-AD59-A3812221BB36}" type="presParOf" srcId="{AB558B73-F4CC-48FE-AB05-FB09BD58CFE2}" destId="{832D2636-A86D-4AFE-A06B-0F06FFE91922}" srcOrd="3" destOrd="0" presId="urn:microsoft.com/office/officeart/2018/2/layout/IconVerticalSolidList"/>
    <dgm:cxn modelId="{908BDEFE-42D0-4822-BB1D-0A99870046B3}" type="presParOf" srcId="{9218CEFA-31A0-4D20-923B-CCBAE336A035}" destId="{C64C48C3-56DE-4E2B-8797-FE4E67ECADA6}" srcOrd="3" destOrd="0" presId="urn:microsoft.com/office/officeart/2018/2/layout/IconVerticalSolidList"/>
    <dgm:cxn modelId="{1EDFCC69-8C2E-4FE3-AE18-59B63388A6A6}" type="presParOf" srcId="{9218CEFA-31A0-4D20-923B-CCBAE336A035}" destId="{2C50D243-7CD4-4744-9D74-EEA9F756E2C0}" srcOrd="4" destOrd="0" presId="urn:microsoft.com/office/officeart/2018/2/layout/IconVerticalSolidList"/>
    <dgm:cxn modelId="{2D50D02E-A332-4C6C-BC1A-82C06FDD4F5B}" type="presParOf" srcId="{2C50D243-7CD4-4744-9D74-EEA9F756E2C0}" destId="{FAE07053-ED13-4CBA-9439-A123EB30AA91}" srcOrd="0" destOrd="0" presId="urn:microsoft.com/office/officeart/2018/2/layout/IconVerticalSolidList"/>
    <dgm:cxn modelId="{5F35E3FF-8418-4CAF-818D-6C6C023B0EF2}" type="presParOf" srcId="{2C50D243-7CD4-4744-9D74-EEA9F756E2C0}" destId="{60FD4A85-76BF-4C99-8FCE-B2DD14F3D00C}" srcOrd="1" destOrd="0" presId="urn:microsoft.com/office/officeart/2018/2/layout/IconVerticalSolidList"/>
    <dgm:cxn modelId="{5C35A2D9-A093-4569-943F-D4EEC814CF7F}" type="presParOf" srcId="{2C50D243-7CD4-4744-9D74-EEA9F756E2C0}" destId="{A708CB13-3E58-4920-A602-3F7D48A05695}" srcOrd="2" destOrd="0" presId="urn:microsoft.com/office/officeart/2018/2/layout/IconVerticalSolidList"/>
    <dgm:cxn modelId="{2A58D3C3-5725-4008-8B9D-AED84252221A}" type="presParOf" srcId="{2C50D243-7CD4-4744-9D74-EEA9F756E2C0}" destId="{2A5DE927-CE30-4803-B663-10A28DF985B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069AC9-B9D5-4522-AE84-9A0FF99F8E18}"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EB82F95A-A91D-4173-AA2F-313DC4BD5BD5}">
      <dgm:prSet/>
      <dgm:spPr/>
      <dgm:t>
        <a:bodyPr/>
        <a:lstStyle/>
        <a:p>
          <a:r>
            <a:rPr lang="en-US"/>
            <a:t>Share content with external users</a:t>
          </a:r>
        </a:p>
      </dgm:t>
    </dgm:pt>
    <dgm:pt modelId="{C8323C06-6D0D-4CF8-9BCE-FCF32B8BFD46}" type="parTrans" cxnId="{8B757B48-DAA1-45C4-83F6-7AEA822821CE}">
      <dgm:prSet/>
      <dgm:spPr/>
      <dgm:t>
        <a:bodyPr/>
        <a:lstStyle/>
        <a:p>
          <a:endParaRPr lang="en-US"/>
        </a:p>
      </dgm:t>
    </dgm:pt>
    <dgm:pt modelId="{7C71FD40-5F19-4B60-9034-0441AD71564F}" type="sibTrans" cxnId="{8B757B48-DAA1-45C4-83F6-7AEA822821CE}">
      <dgm:prSet/>
      <dgm:spPr/>
      <dgm:t>
        <a:bodyPr/>
        <a:lstStyle/>
        <a:p>
          <a:endParaRPr lang="en-US"/>
        </a:p>
      </dgm:t>
    </dgm:pt>
    <dgm:pt modelId="{FD692A15-001D-4B97-94E4-DF76A2E5CF23}">
      <dgm:prSet/>
      <dgm:spPr/>
      <dgm:t>
        <a:bodyPr/>
        <a:lstStyle/>
        <a:p>
          <a:r>
            <a:rPr lang="en-US"/>
            <a:t>Remote access to network shares</a:t>
          </a:r>
        </a:p>
      </dgm:t>
    </dgm:pt>
    <dgm:pt modelId="{80625AB6-AB19-4D59-8119-61930DA96031}" type="parTrans" cxnId="{A63FADC1-C549-4FD0-8E11-639E7FA2451E}">
      <dgm:prSet/>
      <dgm:spPr/>
      <dgm:t>
        <a:bodyPr/>
        <a:lstStyle/>
        <a:p>
          <a:endParaRPr lang="en-US"/>
        </a:p>
      </dgm:t>
    </dgm:pt>
    <dgm:pt modelId="{90ED9573-772C-41D7-910B-E6BAB74CA416}" type="sibTrans" cxnId="{A63FADC1-C549-4FD0-8E11-639E7FA2451E}">
      <dgm:prSet/>
      <dgm:spPr/>
      <dgm:t>
        <a:bodyPr/>
        <a:lstStyle/>
        <a:p>
          <a:endParaRPr lang="en-US"/>
        </a:p>
      </dgm:t>
    </dgm:pt>
    <dgm:pt modelId="{D40FB81B-83A2-41C5-9B53-5D54417DFA45}">
      <dgm:prSet/>
      <dgm:spPr/>
      <dgm:t>
        <a:bodyPr/>
        <a:lstStyle/>
        <a:p>
          <a:r>
            <a:rPr lang="en-US"/>
            <a:t>Low bandwidth performance</a:t>
          </a:r>
        </a:p>
      </dgm:t>
    </dgm:pt>
    <dgm:pt modelId="{0CB1060A-4B8B-46F1-9E7B-B3924CB41170}" type="parTrans" cxnId="{EB8482F2-66E6-4B1D-AD64-7874D6438C69}">
      <dgm:prSet/>
      <dgm:spPr/>
      <dgm:t>
        <a:bodyPr/>
        <a:lstStyle/>
        <a:p>
          <a:endParaRPr lang="en-US"/>
        </a:p>
      </dgm:t>
    </dgm:pt>
    <dgm:pt modelId="{88AC9C08-626A-49CE-AD86-E2A3310FCBBB}" type="sibTrans" cxnId="{EB8482F2-66E6-4B1D-AD64-7874D6438C69}">
      <dgm:prSet/>
      <dgm:spPr/>
      <dgm:t>
        <a:bodyPr/>
        <a:lstStyle/>
        <a:p>
          <a:endParaRPr lang="en-US"/>
        </a:p>
      </dgm:t>
    </dgm:pt>
    <dgm:pt modelId="{F0670812-6C59-4B11-8465-5966FDD37C6C}">
      <dgm:prSet/>
      <dgm:spPr/>
      <dgm:t>
        <a:bodyPr/>
        <a:lstStyle/>
        <a:p>
          <a:r>
            <a:rPr lang="en-US"/>
            <a:t>Work in offline mode and sync when they can connect</a:t>
          </a:r>
        </a:p>
      </dgm:t>
    </dgm:pt>
    <dgm:pt modelId="{6F46B4C5-8F87-4B0E-BC8A-7D40C57F5A5D}" type="parTrans" cxnId="{1FD8BD39-8B47-48D4-A998-CA432350C6C8}">
      <dgm:prSet/>
      <dgm:spPr/>
      <dgm:t>
        <a:bodyPr/>
        <a:lstStyle/>
        <a:p>
          <a:endParaRPr lang="en-US"/>
        </a:p>
      </dgm:t>
    </dgm:pt>
    <dgm:pt modelId="{95A780DB-C8B1-476E-A51F-AD8B0B3C36F5}" type="sibTrans" cxnId="{1FD8BD39-8B47-48D4-A998-CA432350C6C8}">
      <dgm:prSet/>
      <dgm:spPr/>
      <dgm:t>
        <a:bodyPr/>
        <a:lstStyle/>
        <a:p>
          <a:endParaRPr lang="en-US"/>
        </a:p>
      </dgm:t>
    </dgm:pt>
    <dgm:pt modelId="{6B9ECF87-5603-447F-8E50-7BB92D727865}">
      <dgm:prSet/>
      <dgm:spPr/>
      <dgm:t>
        <a:bodyPr/>
        <a:lstStyle/>
        <a:p>
          <a:r>
            <a:rPr lang="en-US"/>
            <a:t>Centralized access controls and consistency.</a:t>
          </a:r>
        </a:p>
      </dgm:t>
    </dgm:pt>
    <dgm:pt modelId="{BE774156-7199-4443-B37D-7260F3FDBF8F}" type="parTrans" cxnId="{1BEE772E-B087-4C70-AFAA-BD06BE73E2E8}">
      <dgm:prSet/>
      <dgm:spPr/>
      <dgm:t>
        <a:bodyPr/>
        <a:lstStyle/>
        <a:p>
          <a:endParaRPr lang="en-US"/>
        </a:p>
      </dgm:t>
    </dgm:pt>
    <dgm:pt modelId="{CC8EFEF4-BA3A-4DF6-A32B-DF2E30841021}" type="sibTrans" cxnId="{1BEE772E-B087-4C70-AFAA-BD06BE73E2E8}">
      <dgm:prSet/>
      <dgm:spPr/>
      <dgm:t>
        <a:bodyPr/>
        <a:lstStyle/>
        <a:p>
          <a:endParaRPr lang="en-US"/>
        </a:p>
      </dgm:t>
    </dgm:pt>
    <dgm:pt modelId="{F02A037E-C2B2-43ED-A382-D64500E5037E}">
      <dgm:prSet/>
      <dgm:spPr/>
      <dgm:t>
        <a:bodyPr/>
        <a:lstStyle/>
        <a:p>
          <a:r>
            <a:rPr lang="en-US"/>
            <a:t>Avoid multiple, inconsistent copies of data</a:t>
          </a:r>
        </a:p>
      </dgm:t>
    </dgm:pt>
    <dgm:pt modelId="{C18BDC84-E3CC-425B-8895-4B58B1BA2338}" type="parTrans" cxnId="{CC6CB708-4C4E-4543-9915-7222ED349843}">
      <dgm:prSet/>
      <dgm:spPr/>
      <dgm:t>
        <a:bodyPr/>
        <a:lstStyle/>
        <a:p>
          <a:endParaRPr lang="en-US"/>
        </a:p>
      </dgm:t>
    </dgm:pt>
    <dgm:pt modelId="{BDD5F1B6-02AD-432F-A385-AE801CC550FD}" type="sibTrans" cxnId="{CC6CB708-4C4E-4543-9915-7222ED349843}">
      <dgm:prSet/>
      <dgm:spPr/>
      <dgm:t>
        <a:bodyPr/>
        <a:lstStyle/>
        <a:p>
          <a:endParaRPr lang="en-US"/>
        </a:p>
      </dgm:t>
    </dgm:pt>
    <dgm:pt modelId="{0500006F-F8F6-471B-856E-A890C56B9E81}" type="pres">
      <dgm:prSet presAssocID="{1A069AC9-B9D5-4522-AE84-9A0FF99F8E18}" presName="diagram" presStyleCnt="0">
        <dgm:presLayoutVars>
          <dgm:dir/>
          <dgm:resizeHandles val="exact"/>
        </dgm:presLayoutVars>
      </dgm:prSet>
      <dgm:spPr/>
    </dgm:pt>
    <dgm:pt modelId="{88582A23-22C0-4064-993A-E95B7773197A}" type="pres">
      <dgm:prSet presAssocID="{EB82F95A-A91D-4173-AA2F-313DC4BD5BD5}" presName="node" presStyleLbl="node1" presStyleIdx="0" presStyleCnt="6">
        <dgm:presLayoutVars>
          <dgm:bulletEnabled val="1"/>
        </dgm:presLayoutVars>
      </dgm:prSet>
      <dgm:spPr/>
    </dgm:pt>
    <dgm:pt modelId="{F38D0F64-7A47-4F6F-9C15-A0570CB452FE}" type="pres">
      <dgm:prSet presAssocID="{7C71FD40-5F19-4B60-9034-0441AD71564F}" presName="sibTrans" presStyleCnt="0"/>
      <dgm:spPr/>
    </dgm:pt>
    <dgm:pt modelId="{0EC6EDBD-A2DF-48E1-87C8-02798FE0A233}" type="pres">
      <dgm:prSet presAssocID="{FD692A15-001D-4B97-94E4-DF76A2E5CF23}" presName="node" presStyleLbl="node1" presStyleIdx="1" presStyleCnt="6">
        <dgm:presLayoutVars>
          <dgm:bulletEnabled val="1"/>
        </dgm:presLayoutVars>
      </dgm:prSet>
      <dgm:spPr/>
    </dgm:pt>
    <dgm:pt modelId="{189F502A-708F-486C-B0EE-92F360D8DF9E}" type="pres">
      <dgm:prSet presAssocID="{90ED9573-772C-41D7-910B-E6BAB74CA416}" presName="sibTrans" presStyleCnt="0"/>
      <dgm:spPr/>
    </dgm:pt>
    <dgm:pt modelId="{0FA0D56C-4AC8-486D-A081-37BF46B0822C}" type="pres">
      <dgm:prSet presAssocID="{D40FB81B-83A2-41C5-9B53-5D54417DFA45}" presName="node" presStyleLbl="node1" presStyleIdx="2" presStyleCnt="6">
        <dgm:presLayoutVars>
          <dgm:bulletEnabled val="1"/>
        </dgm:presLayoutVars>
      </dgm:prSet>
      <dgm:spPr/>
    </dgm:pt>
    <dgm:pt modelId="{50241F54-DE5E-4E09-B331-37B474EBDC67}" type="pres">
      <dgm:prSet presAssocID="{88AC9C08-626A-49CE-AD86-E2A3310FCBBB}" presName="sibTrans" presStyleCnt="0"/>
      <dgm:spPr/>
    </dgm:pt>
    <dgm:pt modelId="{9A58769E-B4A1-4FED-8DBB-62398E1F7AD5}" type="pres">
      <dgm:prSet presAssocID="{F0670812-6C59-4B11-8465-5966FDD37C6C}" presName="node" presStyleLbl="node1" presStyleIdx="3" presStyleCnt="6">
        <dgm:presLayoutVars>
          <dgm:bulletEnabled val="1"/>
        </dgm:presLayoutVars>
      </dgm:prSet>
      <dgm:spPr/>
    </dgm:pt>
    <dgm:pt modelId="{DFD7189C-3D3F-455F-8628-FC84444C2208}" type="pres">
      <dgm:prSet presAssocID="{95A780DB-C8B1-476E-A51F-AD8B0B3C36F5}" presName="sibTrans" presStyleCnt="0"/>
      <dgm:spPr/>
    </dgm:pt>
    <dgm:pt modelId="{9C0280B8-4407-433A-A114-D26B01042ABA}" type="pres">
      <dgm:prSet presAssocID="{6B9ECF87-5603-447F-8E50-7BB92D727865}" presName="node" presStyleLbl="node1" presStyleIdx="4" presStyleCnt="6">
        <dgm:presLayoutVars>
          <dgm:bulletEnabled val="1"/>
        </dgm:presLayoutVars>
      </dgm:prSet>
      <dgm:spPr/>
    </dgm:pt>
    <dgm:pt modelId="{DF9B0EA0-E0A9-4A88-9CCD-2DFF0A0E6C6A}" type="pres">
      <dgm:prSet presAssocID="{CC8EFEF4-BA3A-4DF6-A32B-DF2E30841021}" presName="sibTrans" presStyleCnt="0"/>
      <dgm:spPr/>
    </dgm:pt>
    <dgm:pt modelId="{1BBB707D-A27E-4202-B979-0DFF69890807}" type="pres">
      <dgm:prSet presAssocID="{F02A037E-C2B2-43ED-A382-D64500E5037E}" presName="node" presStyleLbl="node1" presStyleIdx="5" presStyleCnt="6">
        <dgm:presLayoutVars>
          <dgm:bulletEnabled val="1"/>
        </dgm:presLayoutVars>
      </dgm:prSet>
      <dgm:spPr/>
    </dgm:pt>
  </dgm:ptLst>
  <dgm:cxnLst>
    <dgm:cxn modelId="{CC6CB708-4C4E-4543-9915-7222ED349843}" srcId="{1A069AC9-B9D5-4522-AE84-9A0FF99F8E18}" destId="{F02A037E-C2B2-43ED-A382-D64500E5037E}" srcOrd="5" destOrd="0" parTransId="{C18BDC84-E3CC-425B-8895-4B58B1BA2338}" sibTransId="{BDD5F1B6-02AD-432F-A385-AE801CC550FD}"/>
    <dgm:cxn modelId="{FAC8491D-1D41-4FB7-AF5A-54B35061921B}" type="presOf" srcId="{F0670812-6C59-4B11-8465-5966FDD37C6C}" destId="{9A58769E-B4A1-4FED-8DBB-62398E1F7AD5}" srcOrd="0" destOrd="0" presId="urn:microsoft.com/office/officeart/2005/8/layout/default"/>
    <dgm:cxn modelId="{9757112C-5555-4FDF-8177-8C3BFC4DBF0C}" type="presOf" srcId="{F02A037E-C2B2-43ED-A382-D64500E5037E}" destId="{1BBB707D-A27E-4202-B979-0DFF69890807}" srcOrd="0" destOrd="0" presId="urn:microsoft.com/office/officeart/2005/8/layout/default"/>
    <dgm:cxn modelId="{1BEE772E-B087-4C70-AFAA-BD06BE73E2E8}" srcId="{1A069AC9-B9D5-4522-AE84-9A0FF99F8E18}" destId="{6B9ECF87-5603-447F-8E50-7BB92D727865}" srcOrd="4" destOrd="0" parTransId="{BE774156-7199-4443-B37D-7260F3FDBF8F}" sibTransId="{CC8EFEF4-BA3A-4DF6-A32B-DF2E30841021}"/>
    <dgm:cxn modelId="{1FD8BD39-8B47-48D4-A998-CA432350C6C8}" srcId="{1A069AC9-B9D5-4522-AE84-9A0FF99F8E18}" destId="{F0670812-6C59-4B11-8465-5966FDD37C6C}" srcOrd="3" destOrd="0" parTransId="{6F46B4C5-8F87-4B0E-BC8A-7D40C57F5A5D}" sibTransId="{95A780DB-C8B1-476E-A51F-AD8B0B3C36F5}"/>
    <dgm:cxn modelId="{8B757B48-DAA1-45C4-83F6-7AEA822821CE}" srcId="{1A069AC9-B9D5-4522-AE84-9A0FF99F8E18}" destId="{EB82F95A-A91D-4173-AA2F-313DC4BD5BD5}" srcOrd="0" destOrd="0" parTransId="{C8323C06-6D0D-4CF8-9BCE-FCF32B8BFD46}" sibTransId="{7C71FD40-5F19-4B60-9034-0441AD71564F}"/>
    <dgm:cxn modelId="{BCE0AD48-AC93-4BA8-A758-EBAF12A25587}" type="presOf" srcId="{EB82F95A-A91D-4173-AA2F-313DC4BD5BD5}" destId="{88582A23-22C0-4064-993A-E95B7773197A}" srcOrd="0" destOrd="0" presId="urn:microsoft.com/office/officeart/2005/8/layout/default"/>
    <dgm:cxn modelId="{34FA3385-11BD-4AF9-9A96-40DDD4494E50}" type="presOf" srcId="{FD692A15-001D-4B97-94E4-DF76A2E5CF23}" destId="{0EC6EDBD-A2DF-48E1-87C8-02798FE0A233}" srcOrd="0" destOrd="0" presId="urn:microsoft.com/office/officeart/2005/8/layout/default"/>
    <dgm:cxn modelId="{18B87886-65A2-4B3D-B6FA-5FC5E224B6DB}" type="presOf" srcId="{D40FB81B-83A2-41C5-9B53-5D54417DFA45}" destId="{0FA0D56C-4AC8-486D-A081-37BF46B0822C}" srcOrd="0" destOrd="0" presId="urn:microsoft.com/office/officeart/2005/8/layout/default"/>
    <dgm:cxn modelId="{8E62A8B7-0DD4-47B1-8650-866E36133A27}" type="presOf" srcId="{1A069AC9-B9D5-4522-AE84-9A0FF99F8E18}" destId="{0500006F-F8F6-471B-856E-A890C56B9E81}" srcOrd="0" destOrd="0" presId="urn:microsoft.com/office/officeart/2005/8/layout/default"/>
    <dgm:cxn modelId="{CD64C5BF-3F66-43D2-9EE3-60C955EDC045}" type="presOf" srcId="{6B9ECF87-5603-447F-8E50-7BB92D727865}" destId="{9C0280B8-4407-433A-A114-D26B01042ABA}" srcOrd="0" destOrd="0" presId="urn:microsoft.com/office/officeart/2005/8/layout/default"/>
    <dgm:cxn modelId="{A63FADC1-C549-4FD0-8E11-639E7FA2451E}" srcId="{1A069AC9-B9D5-4522-AE84-9A0FF99F8E18}" destId="{FD692A15-001D-4B97-94E4-DF76A2E5CF23}" srcOrd="1" destOrd="0" parTransId="{80625AB6-AB19-4D59-8119-61930DA96031}" sibTransId="{90ED9573-772C-41D7-910B-E6BAB74CA416}"/>
    <dgm:cxn modelId="{EB8482F2-66E6-4B1D-AD64-7874D6438C69}" srcId="{1A069AC9-B9D5-4522-AE84-9A0FF99F8E18}" destId="{D40FB81B-83A2-41C5-9B53-5D54417DFA45}" srcOrd="2" destOrd="0" parTransId="{0CB1060A-4B8B-46F1-9E7B-B3924CB41170}" sibTransId="{88AC9C08-626A-49CE-AD86-E2A3310FCBBB}"/>
    <dgm:cxn modelId="{7F643D4A-5238-4B7F-A1C3-6B7A76AA1BF1}" type="presParOf" srcId="{0500006F-F8F6-471B-856E-A890C56B9E81}" destId="{88582A23-22C0-4064-993A-E95B7773197A}" srcOrd="0" destOrd="0" presId="urn:microsoft.com/office/officeart/2005/8/layout/default"/>
    <dgm:cxn modelId="{F8642FB5-6B87-4446-BA02-43777E91F5E2}" type="presParOf" srcId="{0500006F-F8F6-471B-856E-A890C56B9E81}" destId="{F38D0F64-7A47-4F6F-9C15-A0570CB452FE}" srcOrd="1" destOrd="0" presId="urn:microsoft.com/office/officeart/2005/8/layout/default"/>
    <dgm:cxn modelId="{9B4DC956-B983-44D1-86E2-A3AD126B3F08}" type="presParOf" srcId="{0500006F-F8F6-471B-856E-A890C56B9E81}" destId="{0EC6EDBD-A2DF-48E1-87C8-02798FE0A233}" srcOrd="2" destOrd="0" presId="urn:microsoft.com/office/officeart/2005/8/layout/default"/>
    <dgm:cxn modelId="{DEDB196C-BEC2-4519-AD25-BE8FB2F601B3}" type="presParOf" srcId="{0500006F-F8F6-471B-856E-A890C56B9E81}" destId="{189F502A-708F-486C-B0EE-92F360D8DF9E}" srcOrd="3" destOrd="0" presId="urn:microsoft.com/office/officeart/2005/8/layout/default"/>
    <dgm:cxn modelId="{CA92B95F-2EA8-4744-9E47-471EBF1D2443}" type="presParOf" srcId="{0500006F-F8F6-471B-856E-A890C56B9E81}" destId="{0FA0D56C-4AC8-486D-A081-37BF46B0822C}" srcOrd="4" destOrd="0" presId="urn:microsoft.com/office/officeart/2005/8/layout/default"/>
    <dgm:cxn modelId="{9491A38E-E5D9-4B08-9946-A5C7E1FC26A8}" type="presParOf" srcId="{0500006F-F8F6-471B-856E-A890C56B9E81}" destId="{50241F54-DE5E-4E09-B331-37B474EBDC67}" srcOrd="5" destOrd="0" presId="urn:microsoft.com/office/officeart/2005/8/layout/default"/>
    <dgm:cxn modelId="{8889B704-A6FD-48C0-9D4A-A0744DD8E6A4}" type="presParOf" srcId="{0500006F-F8F6-471B-856E-A890C56B9E81}" destId="{9A58769E-B4A1-4FED-8DBB-62398E1F7AD5}" srcOrd="6" destOrd="0" presId="urn:microsoft.com/office/officeart/2005/8/layout/default"/>
    <dgm:cxn modelId="{B835F77B-7FF2-4D83-8AFE-CA7EDC1FE909}" type="presParOf" srcId="{0500006F-F8F6-471B-856E-A890C56B9E81}" destId="{DFD7189C-3D3F-455F-8628-FC84444C2208}" srcOrd="7" destOrd="0" presId="urn:microsoft.com/office/officeart/2005/8/layout/default"/>
    <dgm:cxn modelId="{376B527A-748A-4CDC-85C3-57F332062E3E}" type="presParOf" srcId="{0500006F-F8F6-471B-856E-A890C56B9E81}" destId="{9C0280B8-4407-433A-A114-D26B01042ABA}" srcOrd="8" destOrd="0" presId="urn:microsoft.com/office/officeart/2005/8/layout/default"/>
    <dgm:cxn modelId="{AD2AB265-D27A-4A4D-85C1-5D3B8BBF1F2A}" type="presParOf" srcId="{0500006F-F8F6-471B-856E-A890C56B9E81}" destId="{DF9B0EA0-E0A9-4A88-9CCD-2DFF0A0E6C6A}" srcOrd="9" destOrd="0" presId="urn:microsoft.com/office/officeart/2005/8/layout/default"/>
    <dgm:cxn modelId="{E1850CA9-0408-48C5-A75C-785A44205042}" type="presParOf" srcId="{0500006F-F8F6-471B-856E-A890C56B9E81}" destId="{1BBB707D-A27E-4202-B979-0DFF69890807}"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7407EB-9C47-4B95-BFFD-12A65A5133AF}" type="doc">
      <dgm:prSet loTypeId="urn:microsoft.com/office/officeart/2018/2/layout/IconCircleList" loCatId="icon" qsTypeId="urn:microsoft.com/office/officeart/2005/8/quickstyle/simple4" qsCatId="simple" csTypeId="urn:microsoft.com/office/officeart/2018/5/colors/Iconchunking_neutralicon_colorful1" csCatId="colorful" phldr="1"/>
      <dgm:spPr/>
      <dgm:t>
        <a:bodyPr/>
        <a:lstStyle/>
        <a:p>
          <a:endParaRPr lang="en-US"/>
        </a:p>
      </dgm:t>
    </dgm:pt>
    <dgm:pt modelId="{E722DD70-D3D6-4F4C-BBFE-940B13DF1FB6}">
      <dgm:prSet/>
      <dgm:spPr/>
      <dgm:t>
        <a:bodyPr/>
        <a:lstStyle/>
        <a:p>
          <a:r>
            <a:rPr lang="en-US"/>
            <a:t>File server maintenance and upgrades can be expensive</a:t>
          </a:r>
        </a:p>
      </dgm:t>
    </dgm:pt>
    <dgm:pt modelId="{B7CC15EA-D0C6-48F5-8CDA-C467A0F193C4}" type="parTrans" cxnId="{527945E8-EB79-433E-9D08-572463934429}">
      <dgm:prSet/>
      <dgm:spPr/>
      <dgm:t>
        <a:bodyPr/>
        <a:lstStyle/>
        <a:p>
          <a:endParaRPr lang="en-US"/>
        </a:p>
      </dgm:t>
    </dgm:pt>
    <dgm:pt modelId="{0114298C-C12C-4677-B658-CAEE8163E799}" type="sibTrans" cxnId="{527945E8-EB79-433E-9D08-572463934429}">
      <dgm:prSet/>
      <dgm:spPr/>
      <dgm:t>
        <a:bodyPr/>
        <a:lstStyle/>
        <a:p>
          <a:endParaRPr lang="en-US"/>
        </a:p>
      </dgm:t>
    </dgm:pt>
    <dgm:pt modelId="{4BDCFB11-D692-4FFC-811C-822F934EF475}">
      <dgm:prSet/>
      <dgm:spPr/>
      <dgm:t>
        <a:bodyPr/>
        <a:lstStyle/>
        <a:p>
          <a:r>
            <a:rPr lang="en-US"/>
            <a:t>Customers typically approach their MSPs about cloud solutions and migration when it’s time to pay for server upgrades</a:t>
          </a:r>
        </a:p>
      </dgm:t>
    </dgm:pt>
    <dgm:pt modelId="{BE89B1EA-A2F5-487C-B623-3BAF1174F1BD}" type="parTrans" cxnId="{60BC1207-1B47-4D3C-A40B-B7949BEEE4B9}">
      <dgm:prSet/>
      <dgm:spPr/>
      <dgm:t>
        <a:bodyPr/>
        <a:lstStyle/>
        <a:p>
          <a:endParaRPr lang="en-US"/>
        </a:p>
      </dgm:t>
    </dgm:pt>
    <dgm:pt modelId="{D6EF50DB-9E63-4605-B303-5AFF0D9BEF4C}" type="sibTrans" cxnId="{60BC1207-1B47-4D3C-A40B-B7949BEEE4B9}">
      <dgm:prSet/>
      <dgm:spPr/>
      <dgm:t>
        <a:bodyPr/>
        <a:lstStyle/>
        <a:p>
          <a:endParaRPr lang="en-US"/>
        </a:p>
      </dgm:t>
    </dgm:pt>
    <dgm:pt modelId="{68A41498-67C8-40F5-8AF8-D828FAF9B250}">
      <dgm:prSet/>
      <dgm:spPr/>
      <dgm:t>
        <a:bodyPr/>
        <a:lstStyle/>
        <a:p>
          <a:r>
            <a:rPr lang="en-US" dirty="0"/>
            <a:t>MSPs tend to wait for these upgrade cycles to introduce options like CentreStack</a:t>
          </a:r>
        </a:p>
      </dgm:t>
    </dgm:pt>
    <dgm:pt modelId="{CE7DC349-74E8-497B-94F7-86EF8755F6E1}" type="parTrans" cxnId="{0C8259F0-50AE-4A7B-BF26-C3B16C8FD034}">
      <dgm:prSet/>
      <dgm:spPr/>
      <dgm:t>
        <a:bodyPr/>
        <a:lstStyle/>
        <a:p>
          <a:endParaRPr lang="en-US"/>
        </a:p>
      </dgm:t>
    </dgm:pt>
    <dgm:pt modelId="{0A41323E-9D36-4CE2-9F51-5A5F712D90FE}" type="sibTrans" cxnId="{0C8259F0-50AE-4A7B-BF26-C3B16C8FD034}">
      <dgm:prSet/>
      <dgm:spPr/>
      <dgm:t>
        <a:bodyPr/>
        <a:lstStyle/>
        <a:p>
          <a:endParaRPr lang="en-US"/>
        </a:p>
      </dgm:t>
    </dgm:pt>
    <dgm:pt modelId="{F878CF82-4CFA-49AF-B9F1-CE9EF12577DD}">
      <dgm:prSet/>
      <dgm:spPr/>
      <dgm:t>
        <a:bodyPr/>
        <a:lstStyle/>
        <a:p>
          <a:r>
            <a:rPr lang="en-US"/>
            <a:t>Cloud migration can be disruptive and expensive</a:t>
          </a:r>
        </a:p>
      </dgm:t>
    </dgm:pt>
    <dgm:pt modelId="{02720BA6-DC40-476B-9815-470B4C380A67}" type="parTrans" cxnId="{BE9ECB7F-E1B8-4723-9A35-DF0A8DD5B777}">
      <dgm:prSet/>
      <dgm:spPr/>
      <dgm:t>
        <a:bodyPr/>
        <a:lstStyle/>
        <a:p>
          <a:endParaRPr lang="en-US"/>
        </a:p>
      </dgm:t>
    </dgm:pt>
    <dgm:pt modelId="{08DD5BDB-2143-44ED-B6C5-94B128704B22}" type="sibTrans" cxnId="{BE9ECB7F-E1B8-4723-9A35-DF0A8DD5B777}">
      <dgm:prSet/>
      <dgm:spPr/>
      <dgm:t>
        <a:bodyPr/>
        <a:lstStyle/>
        <a:p>
          <a:endParaRPr lang="en-US"/>
        </a:p>
      </dgm:t>
    </dgm:pt>
    <dgm:pt modelId="{96F69B8F-9348-4DC0-B19B-B089EE9A45CF}" type="pres">
      <dgm:prSet presAssocID="{897407EB-9C47-4B95-BFFD-12A65A5133AF}" presName="root" presStyleCnt="0">
        <dgm:presLayoutVars>
          <dgm:dir/>
          <dgm:resizeHandles val="exact"/>
        </dgm:presLayoutVars>
      </dgm:prSet>
      <dgm:spPr/>
    </dgm:pt>
    <dgm:pt modelId="{3BE96F76-6278-47A7-8532-54CCDAF1DDCD}" type="pres">
      <dgm:prSet presAssocID="{897407EB-9C47-4B95-BFFD-12A65A5133AF}" presName="container" presStyleCnt="0">
        <dgm:presLayoutVars>
          <dgm:dir/>
          <dgm:resizeHandles val="exact"/>
        </dgm:presLayoutVars>
      </dgm:prSet>
      <dgm:spPr/>
    </dgm:pt>
    <dgm:pt modelId="{65A8E905-CA65-40E7-B44A-68AEC0D47792}" type="pres">
      <dgm:prSet presAssocID="{E722DD70-D3D6-4F4C-BBFE-940B13DF1FB6}" presName="compNode" presStyleCnt="0"/>
      <dgm:spPr/>
    </dgm:pt>
    <dgm:pt modelId="{14838A84-F835-4920-9230-24AB5997C7CE}" type="pres">
      <dgm:prSet presAssocID="{E722DD70-D3D6-4F4C-BBFE-940B13DF1FB6}" presName="iconBgRect" presStyleLbl="bgShp" presStyleIdx="0" presStyleCnt="4"/>
      <dgm:spPr/>
    </dgm:pt>
    <dgm:pt modelId="{A1618313-4697-4279-AEE9-77B8C883D4B2}" type="pres">
      <dgm:prSet presAssocID="{E722DD70-D3D6-4F4C-BBFE-940B13DF1FB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yncing Cloud"/>
        </a:ext>
      </dgm:extLst>
    </dgm:pt>
    <dgm:pt modelId="{8DB153DD-525B-4468-AEBC-FA6B272DF135}" type="pres">
      <dgm:prSet presAssocID="{E722DD70-D3D6-4F4C-BBFE-940B13DF1FB6}" presName="spaceRect" presStyleCnt="0"/>
      <dgm:spPr/>
    </dgm:pt>
    <dgm:pt modelId="{CFFE36C5-5980-428A-A1EE-153830D18676}" type="pres">
      <dgm:prSet presAssocID="{E722DD70-D3D6-4F4C-BBFE-940B13DF1FB6}" presName="textRect" presStyleLbl="revTx" presStyleIdx="0" presStyleCnt="4">
        <dgm:presLayoutVars>
          <dgm:chMax val="1"/>
          <dgm:chPref val="1"/>
        </dgm:presLayoutVars>
      </dgm:prSet>
      <dgm:spPr/>
    </dgm:pt>
    <dgm:pt modelId="{0DA2D173-5FDD-4444-998A-867CE9146983}" type="pres">
      <dgm:prSet presAssocID="{0114298C-C12C-4677-B658-CAEE8163E799}" presName="sibTrans" presStyleLbl="sibTrans2D1" presStyleIdx="0" presStyleCnt="0"/>
      <dgm:spPr/>
    </dgm:pt>
    <dgm:pt modelId="{8B2D9E67-6C72-4BD4-A2A3-B53F692707A6}" type="pres">
      <dgm:prSet presAssocID="{4BDCFB11-D692-4FFC-811C-822F934EF475}" presName="compNode" presStyleCnt="0"/>
      <dgm:spPr/>
    </dgm:pt>
    <dgm:pt modelId="{426C81C5-A1A0-485E-AFE5-BB102CB64149}" type="pres">
      <dgm:prSet presAssocID="{4BDCFB11-D692-4FFC-811C-822F934EF475}" presName="iconBgRect" presStyleLbl="bgShp" presStyleIdx="1" presStyleCnt="4"/>
      <dgm:spPr/>
    </dgm:pt>
    <dgm:pt modelId="{6434430F-E30E-4338-9C3A-65C45920E659}" type="pres">
      <dgm:prSet presAssocID="{4BDCFB11-D692-4FFC-811C-822F934EF47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tabase"/>
        </a:ext>
      </dgm:extLst>
    </dgm:pt>
    <dgm:pt modelId="{8EA7982E-BD81-4F69-BE3A-3B7E1329BA45}" type="pres">
      <dgm:prSet presAssocID="{4BDCFB11-D692-4FFC-811C-822F934EF475}" presName="spaceRect" presStyleCnt="0"/>
      <dgm:spPr/>
    </dgm:pt>
    <dgm:pt modelId="{692C0E3C-4DB3-4278-A029-391030F38B65}" type="pres">
      <dgm:prSet presAssocID="{4BDCFB11-D692-4FFC-811C-822F934EF475}" presName="textRect" presStyleLbl="revTx" presStyleIdx="1" presStyleCnt="4">
        <dgm:presLayoutVars>
          <dgm:chMax val="1"/>
          <dgm:chPref val="1"/>
        </dgm:presLayoutVars>
      </dgm:prSet>
      <dgm:spPr/>
    </dgm:pt>
    <dgm:pt modelId="{E9748279-7DE5-49A5-ABE9-17A27A1ABF9E}" type="pres">
      <dgm:prSet presAssocID="{D6EF50DB-9E63-4605-B303-5AFF0D9BEF4C}" presName="sibTrans" presStyleLbl="sibTrans2D1" presStyleIdx="0" presStyleCnt="0"/>
      <dgm:spPr/>
    </dgm:pt>
    <dgm:pt modelId="{AFCA4920-AE39-4933-A2A3-6C0D27C37849}" type="pres">
      <dgm:prSet presAssocID="{68A41498-67C8-40F5-8AF8-D828FAF9B250}" presName="compNode" presStyleCnt="0"/>
      <dgm:spPr/>
    </dgm:pt>
    <dgm:pt modelId="{7FD9C30A-39A2-42EE-8A61-72E0B757E7E5}" type="pres">
      <dgm:prSet presAssocID="{68A41498-67C8-40F5-8AF8-D828FAF9B250}" presName="iconBgRect" presStyleLbl="bgShp" presStyleIdx="2" presStyleCnt="4"/>
      <dgm:spPr/>
    </dgm:pt>
    <dgm:pt modelId="{BAC586E0-2341-48DF-917F-9CCAE2A3A12F}" type="pres">
      <dgm:prSet presAssocID="{68A41498-67C8-40F5-8AF8-D828FAF9B25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C736051A-A60A-4AAF-9B5F-B16C88343DC5}" type="pres">
      <dgm:prSet presAssocID="{68A41498-67C8-40F5-8AF8-D828FAF9B250}" presName="spaceRect" presStyleCnt="0"/>
      <dgm:spPr/>
    </dgm:pt>
    <dgm:pt modelId="{6131E3C7-3E92-4E1A-B578-90D571113B39}" type="pres">
      <dgm:prSet presAssocID="{68A41498-67C8-40F5-8AF8-D828FAF9B250}" presName="textRect" presStyleLbl="revTx" presStyleIdx="2" presStyleCnt="4">
        <dgm:presLayoutVars>
          <dgm:chMax val="1"/>
          <dgm:chPref val="1"/>
        </dgm:presLayoutVars>
      </dgm:prSet>
      <dgm:spPr/>
    </dgm:pt>
    <dgm:pt modelId="{355C4845-108C-4953-B666-EFE8513F9612}" type="pres">
      <dgm:prSet presAssocID="{0A41323E-9D36-4CE2-9F51-5A5F712D90FE}" presName="sibTrans" presStyleLbl="sibTrans2D1" presStyleIdx="0" presStyleCnt="0"/>
      <dgm:spPr/>
    </dgm:pt>
    <dgm:pt modelId="{D8B29CD4-5D0B-44B2-8F18-EBEB767A929D}" type="pres">
      <dgm:prSet presAssocID="{F878CF82-4CFA-49AF-B9F1-CE9EF12577DD}" presName="compNode" presStyleCnt="0"/>
      <dgm:spPr/>
    </dgm:pt>
    <dgm:pt modelId="{29763F2C-0407-4E42-A503-D36E6E176CC8}" type="pres">
      <dgm:prSet presAssocID="{F878CF82-4CFA-49AF-B9F1-CE9EF12577DD}" presName="iconBgRect" presStyleLbl="bgShp" presStyleIdx="3" presStyleCnt="4"/>
      <dgm:spPr/>
    </dgm:pt>
    <dgm:pt modelId="{B6CC333B-47ED-4C17-8337-413328B441B2}" type="pres">
      <dgm:prSet presAssocID="{F878CF82-4CFA-49AF-B9F1-CE9EF12577D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ransfer"/>
        </a:ext>
      </dgm:extLst>
    </dgm:pt>
    <dgm:pt modelId="{8B9E43E1-E732-4BFA-A6F0-EB5DD971B3EC}" type="pres">
      <dgm:prSet presAssocID="{F878CF82-4CFA-49AF-B9F1-CE9EF12577DD}" presName="spaceRect" presStyleCnt="0"/>
      <dgm:spPr/>
    </dgm:pt>
    <dgm:pt modelId="{CD683DEA-6D9C-4B70-A522-CEFE18327946}" type="pres">
      <dgm:prSet presAssocID="{F878CF82-4CFA-49AF-B9F1-CE9EF12577DD}" presName="textRect" presStyleLbl="revTx" presStyleIdx="3" presStyleCnt="4">
        <dgm:presLayoutVars>
          <dgm:chMax val="1"/>
          <dgm:chPref val="1"/>
        </dgm:presLayoutVars>
      </dgm:prSet>
      <dgm:spPr/>
    </dgm:pt>
  </dgm:ptLst>
  <dgm:cxnLst>
    <dgm:cxn modelId="{60BC1207-1B47-4D3C-A40B-B7949BEEE4B9}" srcId="{897407EB-9C47-4B95-BFFD-12A65A5133AF}" destId="{4BDCFB11-D692-4FFC-811C-822F934EF475}" srcOrd="1" destOrd="0" parTransId="{BE89B1EA-A2F5-487C-B623-3BAF1174F1BD}" sibTransId="{D6EF50DB-9E63-4605-B303-5AFF0D9BEF4C}"/>
    <dgm:cxn modelId="{DF413624-4441-434A-A3C3-CF02AD0439BB}" type="presOf" srcId="{0114298C-C12C-4677-B658-CAEE8163E799}" destId="{0DA2D173-5FDD-4444-998A-867CE9146983}" srcOrd="0" destOrd="0" presId="urn:microsoft.com/office/officeart/2018/2/layout/IconCircleList"/>
    <dgm:cxn modelId="{611E4270-ED9A-4AB1-BDE2-D42D2E83034A}" type="presOf" srcId="{0A41323E-9D36-4CE2-9F51-5A5F712D90FE}" destId="{355C4845-108C-4953-B666-EFE8513F9612}" srcOrd="0" destOrd="0" presId="urn:microsoft.com/office/officeart/2018/2/layout/IconCircleList"/>
    <dgm:cxn modelId="{532B6F55-B3F6-4EB6-AAC9-9AC02C30A8D5}" type="presOf" srcId="{D6EF50DB-9E63-4605-B303-5AFF0D9BEF4C}" destId="{E9748279-7DE5-49A5-ABE9-17A27A1ABF9E}" srcOrd="0" destOrd="0" presId="urn:microsoft.com/office/officeart/2018/2/layout/IconCircleList"/>
    <dgm:cxn modelId="{BE9ECB7F-E1B8-4723-9A35-DF0A8DD5B777}" srcId="{897407EB-9C47-4B95-BFFD-12A65A5133AF}" destId="{F878CF82-4CFA-49AF-B9F1-CE9EF12577DD}" srcOrd="3" destOrd="0" parTransId="{02720BA6-DC40-476B-9815-470B4C380A67}" sibTransId="{08DD5BDB-2143-44ED-B6C5-94B128704B22}"/>
    <dgm:cxn modelId="{6C19A9AA-AD05-49C0-91B5-D1F08BA93F24}" type="presOf" srcId="{68A41498-67C8-40F5-8AF8-D828FAF9B250}" destId="{6131E3C7-3E92-4E1A-B578-90D571113B39}" srcOrd="0" destOrd="0" presId="urn:microsoft.com/office/officeart/2018/2/layout/IconCircleList"/>
    <dgm:cxn modelId="{7A1BD2AA-6604-4D0B-8FCF-2471278C1CCB}" type="presOf" srcId="{4BDCFB11-D692-4FFC-811C-822F934EF475}" destId="{692C0E3C-4DB3-4278-A029-391030F38B65}" srcOrd="0" destOrd="0" presId="urn:microsoft.com/office/officeart/2018/2/layout/IconCircleList"/>
    <dgm:cxn modelId="{3E253DB8-B241-4375-B90C-DDCFB374837E}" type="presOf" srcId="{897407EB-9C47-4B95-BFFD-12A65A5133AF}" destId="{96F69B8F-9348-4DC0-B19B-B089EE9A45CF}" srcOrd="0" destOrd="0" presId="urn:microsoft.com/office/officeart/2018/2/layout/IconCircleList"/>
    <dgm:cxn modelId="{B34061C7-8378-4237-8FBE-BED8F328C989}" type="presOf" srcId="{F878CF82-4CFA-49AF-B9F1-CE9EF12577DD}" destId="{CD683DEA-6D9C-4B70-A522-CEFE18327946}" srcOrd="0" destOrd="0" presId="urn:microsoft.com/office/officeart/2018/2/layout/IconCircleList"/>
    <dgm:cxn modelId="{639983D3-E50B-4258-AC5A-10D2361000F2}" type="presOf" srcId="{E722DD70-D3D6-4F4C-BBFE-940B13DF1FB6}" destId="{CFFE36C5-5980-428A-A1EE-153830D18676}" srcOrd="0" destOrd="0" presId="urn:microsoft.com/office/officeart/2018/2/layout/IconCircleList"/>
    <dgm:cxn modelId="{527945E8-EB79-433E-9D08-572463934429}" srcId="{897407EB-9C47-4B95-BFFD-12A65A5133AF}" destId="{E722DD70-D3D6-4F4C-BBFE-940B13DF1FB6}" srcOrd="0" destOrd="0" parTransId="{B7CC15EA-D0C6-48F5-8CDA-C467A0F193C4}" sibTransId="{0114298C-C12C-4677-B658-CAEE8163E799}"/>
    <dgm:cxn modelId="{0C8259F0-50AE-4A7B-BF26-C3B16C8FD034}" srcId="{897407EB-9C47-4B95-BFFD-12A65A5133AF}" destId="{68A41498-67C8-40F5-8AF8-D828FAF9B250}" srcOrd="2" destOrd="0" parTransId="{CE7DC349-74E8-497B-94F7-86EF8755F6E1}" sibTransId="{0A41323E-9D36-4CE2-9F51-5A5F712D90FE}"/>
    <dgm:cxn modelId="{7610DC65-CC74-40C2-BBBA-BA22529B0A9D}" type="presParOf" srcId="{96F69B8F-9348-4DC0-B19B-B089EE9A45CF}" destId="{3BE96F76-6278-47A7-8532-54CCDAF1DDCD}" srcOrd="0" destOrd="0" presId="urn:microsoft.com/office/officeart/2018/2/layout/IconCircleList"/>
    <dgm:cxn modelId="{3D7D2D1B-14F4-461E-9F2D-E9C0D0521D2B}" type="presParOf" srcId="{3BE96F76-6278-47A7-8532-54CCDAF1DDCD}" destId="{65A8E905-CA65-40E7-B44A-68AEC0D47792}" srcOrd="0" destOrd="0" presId="urn:microsoft.com/office/officeart/2018/2/layout/IconCircleList"/>
    <dgm:cxn modelId="{97516987-B1F3-4955-B9AB-365523E47454}" type="presParOf" srcId="{65A8E905-CA65-40E7-B44A-68AEC0D47792}" destId="{14838A84-F835-4920-9230-24AB5997C7CE}" srcOrd="0" destOrd="0" presId="urn:microsoft.com/office/officeart/2018/2/layout/IconCircleList"/>
    <dgm:cxn modelId="{9DDE17C8-4104-476E-BAFC-78DA32E683D7}" type="presParOf" srcId="{65A8E905-CA65-40E7-B44A-68AEC0D47792}" destId="{A1618313-4697-4279-AEE9-77B8C883D4B2}" srcOrd="1" destOrd="0" presId="urn:microsoft.com/office/officeart/2018/2/layout/IconCircleList"/>
    <dgm:cxn modelId="{A3E8017F-C51C-42D0-905F-D05AA3766560}" type="presParOf" srcId="{65A8E905-CA65-40E7-B44A-68AEC0D47792}" destId="{8DB153DD-525B-4468-AEBC-FA6B272DF135}" srcOrd="2" destOrd="0" presId="urn:microsoft.com/office/officeart/2018/2/layout/IconCircleList"/>
    <dgm:cxn modelId="{B133DEFA-A69D-49D3-B3BD-0CBEEE243C3B}" type="presParOf" srcId="{65A8E905-CA65-40E7-B44A-68AEC0D47792}" destId="{CFFE36C5-5980-428A-A1EE-153830D18676}" srcOrd="3" destOrd="0" presId="urn:microsoft.com/office/officeart/2018/2/layout/IconCircleList"/>
    <dgm:cxn modelId="{9EE996A7-92CA-4E4D-A073-4B9E3BB7E14A}" type="presParOf" srcId="{3BE96F76-6278-47A7-8532-54CCDAF1DDCD}" destId="{0DA2D173-5FDD-4444-998A-867CE9146983}" srcOrd="1" destOrd="0" presId="urn:microsoft.com/office/officeart/2018/2/layout/IconCircleList"/>
    <dgm:cxn modelId="{B6637E94-323E-4B70-8D69-D15B73FB38EB}" type="presParOf" srcId="{3BE96F76-6278-47A7-8532-54CCDAF1DDCD}" destId="{8B2D9E67-6C72-4BD4-A2A3-B53F692707A6}" srcOrd="2" destOrd="0" presId="urn:microsoft.com/office/officeart/2018/2/layout/IconCircleList"/>
    <dgm:cxn modelId="{28F86D03-D1E9-49AC-B713-9418CD18BE9C}" type="presParOf" srcId="{8B2D9E67-6C72-4BD4-A2A3-B53F692707A6}" destId="{426C81C5-A1A0-485E-AFE5-BB102CB64149}" srcOrd="0" destOrd="0" presId="urn:microsoft.com/office/officeart/2018/2/layout/IconCircleList"/>
    <dgm:cxn modelId="{4D282959-F954-4C64-8413-7BCBFE36AD45}" type="presParOf" srcId="{8B2D9E67-6C72-4BD4-A2A3-B53F692707A6}" destId="{6434430F-E30E-4338-9C3A-65C45920E659}" srcOrd="1" destOrd="0" presId="urn:microsoft.com/office/officeart/2018/2/layout/IconCircleList"/>
    <dgm:cxn modelId="{DD8A1435-02C7-4365-A86B-F3CC10A95275}" type="presParOf" srcId="{8B2D9E67-6C72-4BD4-A2A3-B53F692707A6}" destId="{8EA7982E-BD81-4F69-BE3A-3B7E1329BA45}" srcOrd="2" destOrd="0" presId="urn:microsoft.com/office/officeart/2018/2/layout/IconCircleList"/>
    <dgm:cxn modelId="{504641C4-B0A0-4B1C-BB23-3167EE58B925}" type="presParOf" srcId="{8B2D9E67-6C72-4BD4-A2A3-B53F692707A6}" destId="{692C0E3C-4DB3-4278-A029-391030F38B65}" srcOrd="3" destOrd="0" presId="urn:microsoft.com/office/officeart/2018/2/layout/IconCircleList"/>
    <dgm:cxn modelId="{3B1B2403-15AC-451A-8A7D-365947926A0E}" type="presParOf" srcId="{3BE96F76-6278-47A7-8532-54CCDAF1DDCD}" destId="{E9748279-7DE5-49A5-ABE9-17A27A1ABF9E}" srcOrd="3" destOrd="0" presId="urn:microsoft.com/office/officeart/2018/2/layout/IconCircleList"/>
    <dgm:cxn modelId="{58421CD1-2D2F-4382-86DC-79205FE735AC}" type="presParOf" srcId="{3BE96F76-6278-47A7-8532-54CCDAF1DDCD}" destId="{AFCA4920-AE39-4933-A2A3-6C0D27C37849}" srcOrd="4" destOrd="0" presId="urn:microsoft.com/office/officeart/2018/2/layout/IconCircleList"/>
    <dgm:cxn modelId="{F8F41328-EF11-441E-981B-B62ABB30A8A4}" type="presParOf" srcId="{AFCA4920-AE39-4933-A2A3-6C0D27C37849}" destId="{7FD9C30A-39A2-42EE-8A61-72E0B757E7E5}" srcOrd="0" destOrd="0" presId="urn:microsoft.com/office/officeart/2018/2/layout/IconCircleList"/>
    <dgm:cxn modelId="{6B60AA11-6E4F-4F0C-9B08-FC544EC51A07}" type="presParOf" srcId="{AFCA4920-AE39-4933-A2A3-6C0D27C37849}" destId="{BAC586E0-2341-48DF-917F-9CCAE2A3A12F}" srcOrd="1" destOrd="0" presId="urn:microsoft.com/office/officeart/2018/2/layout/IconCircleList"/>
    <dgm:cxn modelId="{523BFACB-12D4-44DB-9AA6-92541811C757}" type="presParOf" srcId="{AFCA4920-AE39-4933-A2A3-6C0D27C37849}" destId="{C736051A-A60A-4AAF-9B5F-B16C88343DC5}" srcOrd="2" destOrd="0" presId="urn:microsoft.com/office/officeart/2018/2/layout/IconCircleList"/>
    <dgm:cxn modelId="{445ABAC6-775D-4231-BD26-12666E1DBF7F}" type="presParOf" srcId="{AFCA4920-AE39-4933-A2A3-6C0D27C37849}" destId="{6131E3C7-3E92-4E1A-B578-90D571113B39}" srcOrd="3" destOrd="0" presId="urn:microsoft.com/office/officeart/2018/2/layout/IconCircleList"/>
    <dgm:cxn modelId="{9EE6587E-FA6C-434A-8E4C-4202C8308A31}" type="presParOf" srcId="{3BE96F76-6278-47A7-8532-54CCDAF1DDCD}" destId="{355C4845-108C-4953-B666-EFE8513F9612}" srcOrd="5" destOrd="0" presId="urn:microsoft.com/office/officeart/2018/2/layout/IconCircleList"/>
    <dgm:cxn modelId="{884E9793-EF28-4F33-86D1-EAF8CC99DAEB}" type="presParOf" srcId="{3BE96F76-6278-47A7-8532-54CCDAF1DDCD}" destId="{D8B29CD4-5D0B-44B2-8F18-EBEB767A929D}" srcOrd="6" destOrd="0" presId="urn:microsoft.com/office/officeart/2018/2/layout/IconCircleList"/>
    <dgm:cxn modelId="{F3F15DC8-5A89-4A99-9543-82F58FC1872D}" type="presParOf" srcId="{D8B29CD4-5D0B-44B2-8F18-EBEB767A929D}" destId="{29763F2C-0407-4E42-A503-D36E6E176CC8}" srcOrd="0" destOrd="0" presId="urn:microsoft.com/office/officeart/2018/2/layout/IconCircleList"/>
    <dgm:cxn modelId="{B54871A3-815E-4B6D-9070-1F72C6A74EA5}" type="presParOf" srcId="{D8B29CD4-5D0B-44B2-8F18-EBEB767A929D}" destId="{B6CC333B-47ED-4C17-8337-413328B441B2}" srcOrd="1" destOrd="0" presId="urn:microsoft.com/office/officeart/2018/2/layout/IconCircleList"/>
    <dgm:cxn modelId="{3D640137-494C-48FE-8F97-DF77164A2798}" type="presParOf" srcId="{D8B29CD4-5D0B-44B2-8F18-EBEB767A929D}" destId="{8B9E43E1-E732-4BFA-A6F0-EB5DD971B3EC}" srcOrd="2" destOrd="0" presId="urn:microsoft.com/office/officeart/2018/2/layout/IconCircleList"/>
    <dgm:cxn modelId="{F02A063B-2822-444E-A27A-C90B4BB84F90}" type="presParOf" srcId="{D8B29CD4-5D0B-44B2-8F18-EBEB767A929D}" destId="{CD683DEA-6D9C-4B70-A522-CEFE18327946}"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7A1741-CCEE-4550-A6FD-FD759EE53CFA}" type="doc">
      <dgm:prSet loTypeId="urn:microsoft.com/office/officeart/2018/2/layout/IconCircleList" loCatId="icon" qsTypeId="urn:microsoft.com/office/officeart/2005/8/quickstyle/simple4" qsCatId="simple" csTypeId="urn:microsoft.com/office/officeart/2018/5/colors/Iconchunking_neutralicon_colorful1" csCatId="colorful" phldr="1"/>
      <dgm:spPr/>
      <dgm:t>
        <a:bodyPr/>
        <a:lstStyle/>
        <a:p>
          <a:endParaRPr lang="en-US"/>
        </a:p>
      </dgm:t>
    </dgm:pt>
    <dgm:pt modelId="{1F46824F-D271-4BFE-98D1-C0DDF62A4672}">
      <dgm:prSet/>
      <dgm:spPr/>
      <dgm:t>
        <a:bodyPr/>
        <a:lstStyle/>
        <a:p>
          <a:r>
            <a:rPr lang="en-US"/>
            <a:t>Migration costs go to zero. Just unplug the file server at end of life and continue using the cloud replica with no change to daily operations.</a:t>
          </a:r>
        </a:p>
      </dgm:t>
    </dgm:pt>
    <dgm:pt modelId="{1898A254-298D-448D-9FD0-BB1D2BFDEA4B}" type="parTrans" cxnId="{64D39369-DAEB-48B6-BAB8-3FAB2BB60508}">
      <dgm:prSet/>
      <dgm:spPr/>
      <dgm:t>
        <a:bodyPr/>
        <a:lstStyle/>
        <a:p>
          <a:endParaRPr lang="en-US"/>
        </a:p>
      </dgm:t>
    </dgm:pt>
    <dgm:pt modelId="{E2869222-A481-4780-877F-3E75A86AD16E}" type="sibTrans" cxnId="{64D39369-DAEB-48B6-BAB8-3FAB2BB60508}">
      <dgm:prSet/>
      <dgm:spPr/>
      <dgm:t>
        <a:bodyPr/>
        <a:lstStyle/>
        <a:p>
          <a:endParaRPr lang="en-US"/>
        </a:p>
      </dgm:t>
    </dgm:pt>
    <dgm:pt modelId="{E474B5A2-11CD-49C1-8E36-01C9D2BCE9A8}">
      <dgm:prSet/>
      <dgm:spPr/>
      <dgm:t>
        <a:bodyPr/>
        <a:lstStyle/>
        <a:p>
          <a:r>
            <a:rPr lang="en-US"/>
            <a:t>Eliminate the disruption of cloud migration. Keep using the file server as you always have. Nothing needs to change. Unplug the file server when confident or keep it around as a local gateway.</a:t>
          </a:r>
        </a:p>
      </dgm:t>
    </dgm:pt>
    <dgm:pt modelId="{87F9E0E1-C947-42CA-A32F-74E9BB41FFE0}" type="parTrans" cxnId="{44A022E0-B5C0-46E4-9E5F-B19E6E72C9B4}">
      <dgm:prSet/>
      <dgm:spPr/>
      <dgm:t>
        <a:bodyPr/>
        <a:lstStyle/>
        <a:p>
          <a:endParaRPr lang="en-US"/>
        </a:p>
      </dgm:t>
    </dgm:pt>
    <dgm:pt modelId="{E4B279B1-E053-4385-BC32-B34CA0BEA72B}" type="sibTrans" cxnId="{44A022E0-B5C0-46E4-9E5F-B19E6E72C9B4}">
      <dgm:prSet/>
      <dgm:spPr/>
      <dgm:t>
        <a:bodyPr/>
        <a:lstStyle/>
        <a:p>
          <a:endParaRPr lang="en-US"/>
        </a:p>
      </dgm:t>
    </dgm:pt>
    <dgm:pt modelId="{56A96C16-EF9A-4A43-990A-3AF1FF98434F}">
      <dgm:prSet/>
      <dgm:spPr/>
      <dgm:t>
        <a:bodyPr/>
        <a:lstStyle/>
        <a:p>
          <a:r>
            <a:rPr lang="en-US"/>
            <a:t>Reduce management and maintenance costs even before the upgrade. </a:t>
          </a:r>
        </a:p>
      </dgm:t>
    </dgm:pt>
    <dgm:pt modelId="{884F3CA7-578B-4FC3-B82D-2CBB8CE6DCC2}" type="parTrans" cxnId="{F460A803-FC30-4B01-BB48-1EF5840DA52D}">
      <dgm:prSet/>
      <dgm:spPr/>
      <dgm:t>
        <a:bodyPr/>
        <a:lstStyle/>
        <a:p>
          <a:endParaRPr lang="en-US"/>
        </a:p>
      </dgm:t>
    </dgm:pt>
    <dgm:pt modelId="{13DEA4D7-2C4D-4465-A5CF-201B43D2FD2C}" type="sibTrans" cxnId="{F460A803-FC30-4B01-BB48-1EF5840DA52D}">
      <dgm:prSet/>
      <dgm:spPr/>
      <dgm:t>
        <a:bodyPr/>
        <a:lstStyle/>
        <a:p>
          <a:endParaRPr lang="en-US"/>
        </a:p>
      </dgm:t>
    </dgm:pt>
    <dgm:pt modelId="{E6239331-7E60-4629-A2B4-0859ED71DDA7}">
      <dgm:prSet/>
      <dgm:spPr/>
      <dgm:t>
        <a:bodyPr/>
        <a:lstStyle/>
        <a:p>
          <a:r>
            <a:rPr lang="en-US"/>
            <a:t>Reduce VPN tickets now.</a:t>
          </a:r>
        </a:p>
      </dgm:t>
    </dgm:pt>
    <dgm:pt modelId="{1EF75A26-BEAB-47FE-A7E4-7E7259E612B6}" type="parTrans" cxnId="{231233CB-A57D-47E0-A01D-983C2FFEBD0E}">
      <dgm:prSet/>
      <dgm:spPr/>
      <dgm:t>
        <a:bodyPr/>
        <a:lstStyle/>
        <a:p>
          <a:endParaRPr lang="en-US"/>
        </a:p>
      </dgm:t>
    </dgm:pt>
    <dgm:pt modelId="{F5C1232D-944C-414F-BE5D-B1572A209C51}" type="sibTrans" cxnId="{231233CB-A57D-47E0-A01D-983C2FFEBD0E}">
      <dgm:prSet/>
      <dgm:spPr/>
      <dgm:t>
        <a:bodyPr/>
        <a:lstStyle/>
        <a:p>
          <a:endParaRPr lang="en-US"/>
        </a:p>
      </dgm:t>
    </dgm:pt>
    <dgm:pt modelId="{9EB381B0-57E8-43D9-9CA0-A303DC309461}">
      <dgm:prSet/>
      <dgm:spPr/>
      <dgm:t>
        <a:bodyPr/>
        <a:lstStyle/>
        <a:p>
          <a:r>
            <a:rPr lang="en-US"/>
            <a:t>Minimize downtime and disruption</a:t>
          </a:r>
        </a:p>
      </dgm:t>
    </dgm:pt>
    <dgm:pt modelId="{07099E17-4915-4AE5-BF71-D427970FFC61}" type="parTrans" cxnId="{48C8CFD5-2FF3-4DB4-A3B4-03BCD62ADB75}">
      <dgm:prSet/>
      <dgm:spPr/>
      <dgm:t>
        <a:bodyPr/>
        <a:lstStyle/>
        <a:p>
          <a:endParaRPr lang="en-US"/>
        </a:p>
      </dgm:t>
    </dgm:pt>
    <dgm:pt modelId="{69A76AC4-A82C-48E7-8F0F-62DC73A6803E}" type="sibTrans" cxnId="{48C8CFD5-2FF3-4DB4-A3B4-03BCD62ADB75}">
      <dgm:prSet/>
      <dgm:spPr/>
      <dgm:t>
        <a:bodyPr/>
        <a:lstStyle/>
        <a:p>
          <a:endParaRPr lang="en-US"/>
        </a:p>
      </dgm:t>
    </dgm:pt>
    <dgm:pt modelId="{428A7BB6-36D6-459F-B8CC-689E1DDA78B1}">
      <dgm:prSet/>
      <dgm:spPr/>
      <dgm:t>
        <a:bodyPr/>
        <a:lstStyle/>
        <a:p>
          <a:r>
            <a:rPr lang="en-US"/>
            <a:t>Enhanced data management and access controls </a:t>
          </a:r>
        </a:p>
      </dgm:t>
    </dgm:pt>
    <dgm:pt modelId="{C1233C77-F221-4A74-A851-8B3BAE251239}" type="parTrans" cxnId="{997352EE-F05F-43D1-8D2F-F85E870FFC95}">
      <dgm:prSet/>
      <dgm:spPr/>
      <dgm:t>
        <a:bodyPr/>
        <a:lstStyle/>
        <a:p>
          <a:endParaRPr lang="en-US"/>
        </a:p>
      </dgm:t>
    </dgm:pt>
    <dgm:pt modelId="{D9EBF527-8610-46CD-B420-431E794B580F}" type="sibTrans" cxnId="{997352EE-F05F-43D1-8D2F-F85E870FFC95}">
      <dgm:prSet/>
      <dgm:spPr/>
      <dgm:t>
        <a:bodyPr/>
        <a:lstStyle/>
        <a:p>
          <a:endParaRPr lang="en-US"/>
        </a:p>
      </dgm:t>
    </dgm:pt>
    <dgm:pt modelId="{D0279F83-D4FC-4537-BCCD-D869A2D030DE}">
      <dgm:prSet/>
      <dgm:spPr/>
      <dgm:t>
        <a:bodyPr/>
        <a:lstStyle/>
        <a:p>
          <a:r>
            <a:rPr lang="en-US"/>
            <a:t>Reduce risk with enhanced security, control and compliance</a:t>
          </a:r>
        </a:p>
      </dgm:t>
    </dgm:pt>
    <dgm:pt modelId="{01D1AD9C-7550-4443-86E0-EB7C35A895D6}" type="parTrans" cxnId="{06CE3223-F335-4F94-BF4F-895764B2E68F}">
      <dgm:prSet/>
      <dgm:spPr/>
      <dgm:t>
        <a:bodyPr/>
        <a:lstStyle/>
        <a:p>
          <a:endParaRPr lang="en-US"/>
        </a:p>
      </dgm:t>
    </dgm:pt>
    <dgm:pt modelId="{E59F86A4-E09A-4355-A677-1A66A6AAE10C}" type="sibTrans" cxnId="{06CE3223-F335-4F94-BF4F-895764B2E68F}">
      <dgm:prSet/>
      <dgm:spPr/>
      <dgm:t>
        <a:bodyPr/>
        <a:lstStyle/>
        <a:p>
          <a:endParaRPr lang="en-US"/>
        </a:p>
      </dgm:t>
    </dgm:pt>
    <dgm:pt modelId="{44763F0B-90AD-4641-89BF-173A0B71B13B}">
      <dgm:prSet/>
      <dgm:spPr/>
      <dgm:t>
        <a:bodyPr/>
        <a:lstStyle/>
        <a:p>
          <a:r>
            <a:rPr lang="en-US"/>
            <a:t>Provide remote access and collaboration features without losing control </a:t>
          </a:r>
        </a:p>
      </dgm:t>
    </dgm:pt>
    <dgm:pt modelId="{B5487D01-D583-4DF4-BEF9-DCECF864D632}" type="parTrans" cxnId="{A895F190-9214-4257-B7C3-15CE69A1C763}">
      <dgm:prSet/>
      <dgm:spPr/>
      <dgm:t>
        <a:bodyPr/>
        <a:lstStyle/>
        <a:p>
          <a:endParaRPr lang="en-US"/>
        </a:p>
      </dgm:t>
    </dgm:pt>
    <dgm:pt modelId="{0C7925EC-2BC9-4B40-89C4-E1DB5DBC66F2}" type="sibTrans" cxnId="{A895F190-9214-4257-B7C3-15CE69A1C763}">
      <dgm:prSet/>
      <dgm:spPr/>
      <dgm:t>
        <a:bodyPr/>
        <a:lstStyle/>
        <a:p>
          <a:endParaRPr lang="en-US"/>
        </a:p>
      </dgm:t>
    </dgm:pt>
    <dgm:pt modelId="{33320B7C-7ECC-42EA-91DE-4F37A9444208}" type="pres">
      <dgm:prSet presAssocID="{497A1741-CCEE-4550-A6FD-FD759EE53CFA}" presName="root" presStyleCnt="0">
        <dgm:presLayoutVars>
          <dgm:dir/>
          <dgm:resizeHandles val="exact"/>
        </dgm:presLayoutVars>
      </dgm:prSet>
      <dgm:spPr/>
    </dgm:pt>
    <dgm:pt modelId="{40439A6F-CA97-4192-BC03-E7A61AF36CA1}" type="pres">
      <dgm:prSet presAssocID="{497A1741-CCEE-4550-A6FD-FD759EE53CFA}" presName="container" presStyleCnt="0">
        <dgm:presLayoutVars>
          <dgm:dir/>
          <dgm:resizeHandles val="exact"/>
        </dgm:presLayoutVars>
      </dgm:prSet>
      <dgm:spPr/>
    </dgm:pt>
    <dgm:pt modelId="{40C03714-D33C-4387-AB36-05E9237A8EF3}" type="pres">
      <dgm:prSet presAssocID="{1F46824F-D271-4BFE-98D1-C0DDF62A4672}" presName="compNode" presStyleCnt="0"/>
      <dgm:spPr/>
    </dgm:pt>
    <dgm:pt modelId="{52BE9937-EB29-41C5-A43E-D6171839B89E}" type="pres">
      <dgm:prSet presAssocID="{1F46824F-D271-4BFE-98D1-C0DDF62A4672}" presName="iconBgRect" presStyleLbl="bgShp" presStyleIdx="0" presStyleCnt="8"/>
      <dgm:spPr/>
    </dgm:pt>
    <dgm:pt modelId="{1FD0E682-0D97-451C-A5EE-02646D6E1CBD}" type="pres">
      <dgm:prSet presAssocID="{1F46824F-D271-4BFE-98D1-C0DDF62A4672}"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ransfer"/>
        </a:ext>
      </dgm:extLst>
    </dgm:pt>
    <dgm:pt modelId="{9DF5605B-1FD0-433A-B403-F2FAB85B3279}" type="pres">
      <dgm:prSet presAssocID="{1F46824F-D271-4BFE-98D1-C0DDF62A4672}" presName="spaceRect" presStyleCnt="0"/>
      <dgm:spPr/>
    </dgm:pt>
    <dgm:pt modelId="{4272E35B-355B-47EC-B46A-8533424DC101}" type="pres">
      <dgm:prSet presAssocID="{1F46824F-D271-4BFE-98D1-C0DDF62A4672}" presName="textRect" presStyleLbl="revTx" presStyleIdx="0" presStyleCnt="8">
        <dgm:presLayoutVars>
          <dgm:chMax val="1"/>
          <dgm:chPref val="1"/>
        </dgm:presLayoutVars>
      </dgm:prSet>
      <dgm:spPr/>
    </dgm:pt>
    <dgm:pt modelId="{E4621E02-8A74-48D6-A948-B3E0F6580E30}" type="pres">
      <dgm:prSet presAssocID="{E2869222-A481-4780-877F-3E75A86AD16E}" presName="sibTrans" presStyleLbl="sibTrans2D1" presStyleIdx="0" presStyleCnt="0"/>
      <dgm:spPr/>
    </dgm:pt>
    <dgm:pt modelId="{F3204CF5-4442-4FA0-B159-E9D276742AB1}" type="pres">
      <dgm:prSet presAssocID="{E474B5A2-11CD-49C1-8E36-01C9D2BCE9A8}" presName="compNode" presStyleCnt="0"/>
      <dgm:spPr/>
    </dgm:pt>
    <dgm:pt modelId="{FFA08639-B5AD-484C-ADCC-69DFFF480A31}" type="pres">
      <dgm:prSet presAssocID="{E474B5A2-11CD-49C1-8E36-01C9D2BCE9A8}" presName="iconBgRect" presStyleLbl="bgShp" presStyleIdx="1" presStyleCnt="8"/>
      <dgm:spPr/>
    </dgm:pt>
    <dgm:pt modelId="{83849185-E399-441F-830B-BF33976C9E32}" type="pres">
      <dgm:prSet presAssocID="{E474B5A2-11CD-49C1-8E36-01C9D2BCE9A8}"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yncing Cloud"/>
        </a:ext>
      </dgm:extLst>
    </dgm:pt>
    <dgm:pt modelId="{9D4F5032-2ED1-4749-998A-720113509348}" type="pres">
      <dgm:prSet presAssocID="{E474B5A2-11CD-49C1-8E36-01C9D2BCE9A8}" presName="spaceRect" presStyleCnt="0"/>
      <dgm:spPr/>
    </dgm:pt>
    <dgm:pt modelId="{87A28DB1-11AB-4B8E-B169-794DE6A0D1AF}" type="pres">
      <dgm:prSet presAssocID="{E474B5A2-11CD-49C1-8E36-01C9D2BCE9A8}" presName="textRect" presStyleLbl="revTx" presStyleIdx="1" presStyleCnt="8">
        <dgm:presLayoutVars>
          <dgm:chMax val="1"/>
          <dgm:chPref val="1"/>
        </dgm:presLayoutVars>
      </dgm:prSet>
      <dgm:spPr/>
    </dgm:pt>
    <dgm:pt modelId="{FE2EE4D7-CC0D-4A9C-9DB0-4FED4003F383}" type="pres">
      <dgm:prSet presAssocID="{E4B279B1-E053-4385-BC32-B34CA0BEA72B}" presName="sibTrans" presStyleLbl="sibTrans2D1" presStyleIdx="0" presStyleCnt="0"/>
      <dgm:spPr/>
    </dgm:pt>
    <dgm:pt modelId="{D78EF791-5720-4E32-BD40-DFCAF6C9D138}" type="pres">
      <dgm:prSet presAssocID="{56A96C16-EF9A-4A43-990A-3AF1FF98434F}" presName="compNode" presStyleCnt="0"/>
      <dgm:spPr/>
    </dgm:pt>
    <dgm:pt modelId="{70D2A22F-5F61-454E-B979-0E102D3FF314}" type="pres">
      <dgm:prSet presAssocID="{56A96C16-EF9A-4A43-990A-3AF1FF98434F}" presName="iconBgRect" presStyleLbl="bgShp" presStyleIdx="2" presStyleCnt="8"/>
      <dgm:spPr/>
    </dgm:pt>
    <dgm:pt modelId="{870E9640-ACDC-4B1A-8011-9406C5C283DE}" type="pres">
      <dgm:prSet presAssocID="{56A96C16-EF9A-4A43-990A-3AF1FF98434F}"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wnward trend"/>
        </a:ext>
      </dgm:extLst>
    </dgm:pt>
    <dgm:pt modelId="{B7D4C3BE-A20F-4C38-971E-74C2BE52F87A}" type="pres">
      <dgm:prSet presAssocID="{56A96C16-EF9A-4A43-990A-3AF1FF98434F}" presName="spaceRect" presStyleCnt="0"/>
      <dgm:spPr/>
    </dgm:pt>
    <dgm:pt modelId="{BD8114AC-C244-4F26-96D2-FC3B348EF0AF}" type="pres">
      <dgm:prSet presAssocID="{56A96C16-EF9A-4A43-990A-3AF1FF98434F}" presName="textRect" presStyleLbl="revTx" presStyleIdx="2" presStyleCnt="8">
        <dgm:presLayoutVars>
          <dgm:chMax val="1"/>
          <dgm:chPref val="1"/>
        </dgm:presLayoutVars>
      </dgm:prSet>
      <dgm:spPr/>
    </dgm:pt>
    <dgm:pt modelId="{30C726F8-7F66-49D8-B568-FF0C01D82946}" type="pres">
      <dgm:prSet presAssocID="{13DEA4D7-2C4D-4465-A5CF-201B43D2FD2C}" presName="sibTrans" presStyleLbl="sibTrans2D1" presStyleIdx="0" presStyleCnt="0"/>
      <dgm:spPr/>
    </dgm:pt>
    <dgm:pt modelId="{45E56457-FDBA-4069-B669-29C9945E5DD3}" type="pres">
      <dgm:prSet presAssocID="{E6239331-7E60-4629-A2B4-0859ED71DDA7}" presName="compNode" presStyleCnt="0"/>
      <dgm:spPr/>
    </dgm:pt>
    <dgm:pt modelId="{1C89DAA1-821E-4869-BE83-50D04AFD2E69}" type="pres">
      <dgm:prSet presAssocID="{E6239331-7E60-4629-A2B4-0859ED71DDA7}" presName="iconBgRect" presStyleLbl="bgShp" presStyleIdx="3" presStyleCnt="8"/>
      <dgm:spPr/>
    </dgm:pt>
    <dgm:pt modelId="{41F55C63-FF96-47C6-BBD6-4BF2DD4BB376}" type="pres">
      <dgm:prSet presAssocID="{E6239331-7E60-4629-A2B4-0859ED71DDA7}"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ock"/>
        </a:ext>
      </dgm:extLst>
    </dgm:pt>
    <dgm:pt modelId="{3575F967-BE8C-4056-8532-C45B865EDE5C}" type="pres">
      <dgm:prSet presAssocID="{E6239331-7E60-4629-A2B4-0859ED71DDA7}" presName="spaceRect" presStyleCnt="0"/>
      <dgm:spPr/>
    </dgm:pt>
    <dgm:pt modelId="{4608D62C-B31E-4DED-BF6F-FC5EBD28529E}" type="pres">
      <dgm:prSet presAssocID="{E6239331-7E60-4629-A2B4-0859ED71DDA7}" presName="textRect" presStyleLbl="revTx" presStyleIdx="3" presStyleCnt="8">
        <dgm:presLayoutVars>
          <dgm:chMax val="1"/>
          <dgm:chPref val="1"/>
        </dgm:presLayoutVars>
      </dgm:prSet>
      <dgm:spPr/>
    </dgm:pt>
    <dgm:pt modelId="{42D03E71-DB40-4F2C-8AC4-C081D13596CE}" type="pres">
      <dgm:prSet presAssocID="{F5C1232D-944C-414F-BE5D-B1572A209C51}" presName="sibTrans" presStyleLbl="sibTrans2D1" presStyleIdx="0" presStyleCnt="0"/>
      <dgm:spPr/>
    </dgm:pt>
    <dgm:pt modelId="{4B390FA4-F282-4D00-8BFF-764CB204A6D9}" type="pres">
      <dgm:prSet presAssocID="{9EB381B0-57E8-43D9-9CA0-A303DC309461}" presName="compNode" presStyleCnt="0"/>
      <dgm:spPr/>
    </dgm:pt>
    <dgm:pt modelId="{83F4DE95-961B-477A-82CD-49348BACBD28}" type="pres">
      <dgm:prSet presAssocID="{9EB381B0-57E8-43D9-9CA0-A303DC309461}" presName="iconBgRect" presStyleLbl="bgShp" presStyleIdx="4" presStyleCnt="8"/>
      <dgm:spPr/>
    </dgm:pt>
    <dgm:pt modelId="{7DE6B1FF-95EF-4B72-8885-BCD96586E467}" type="pres">
      <dgm:prSet presAssocID="{9EB381B0-57E8-43D9-9CA0-A303DC309461}"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Warning"/>
        </a:ext>
      </dgm:extLst>
    </dgm:pt>
    <dgm:pt modelId="{8D6ECAF0-E063-43DA-BC7F-9FCFF0CB63BD}" type="pres">
      <dgm:prSet presAssocID="{9EB381B0-57E8-43D9-9CA0-A303DC309461}" presName="spaceRect" presStyleCnt="0"/>
      <dgm:spPr/>
    </dgm:pt>
    <dgm:pt modelId="{7F1A9976-F669-42D9-B0EE-C1A9E7BD314D}" type="pres">
      <dgm:prSet presAssocID="{9EB381B0-57E8-43D9-9CA0-A303DC309461}" presName="textRect" presStyleLbl="revTx" presStyleIdx="4" presStyleCnt="8">
        <dgm:presLayoutVars>
          <dgm:chMax val="1"/>
          <dgm:chPref val="1"/>
        </dgm:presLayoutVars>
      </dgm:prSet>
      <dgm:spPr/>
    </dgm:pt>
    <dgm:pt modelId="{F29899BC-38BA-4EEF-9570-4BD8B87C7CEE}" type="pres">
      <dgm:prSet presAssocID="{69A76AC4-A82C-48E7-8F0F-62DC73A6803E}" presName="sibTrans" presStyleLbl="sibTrans2D1" presStyleIdx="0" presStyleCnt="0"/>
      <dgm:spPr/>
    </dgm:pt>
    <dgm:pt modelId="{80B5BC7F-BA41-45AE-809D-97D093AC3DF2}" type="pres">
      <dgm:prSet presAssocID="{428A7BB6-36D6-459F-B8CC-689E1DDA78B1}" presName="compNode" presStyleCnt="0"/>
      <dgm:spPr/>
    </dgm:pt>
    <dgm:pt modelId="{9C7DC67A-F0A7-45B9-9B7F-BADA772B59E7}" type="pres">
      <dgm:prSet presAssocID="{428A7BB6-36D6-459F-B8CC-689E1DDA78B1}" presName="iconBgRect" presStyleLbl="bgShp" presStyleIdx="5" presStyleCnt="8"/>
      <dgm:spPr/>
    </dgm:pt>
    <dgm:pt modelId="{892B4E4E-E81E-46A6-9E57-6C63E93EDC9C}" type="pres">
      <dgm:prSet presAssocID="{428A7BB6-36D6-459F-B8CC-689E1DDA78B1}"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Key"/>
        </a:ext>
      </dgm:extLst>
    </dgm:pt>
    <dgm:pt modelId="{23CF7A71-232E-4D40-8C78-C4F012F43E99}" type="pres">
      <dgm:prSet presAssocID="{428A7BB6-36D6-459F-B8CC-689E1DDA78B1}" presName="spaceRect" presStyleCnt="0"/>
      <dgm:spPr/>
    </dgm:pt>
    <dgm:pt modelId="{00966613-8390-47F4-8878-A659E093DF50}" type="pres">
      <dgm:prSet presAssocID="{428A7BB6-36D6-459F-B8CC-689E1DDA78B1}" presName="textRect" presStyleLbl="revTx" presStyleIdx="5" presStyleCnt="8">
        <dgm:presLayoutVars>
          <dgm:chMax val="1"/>
          <dgm:chPref val="1"/>
        </dgm:presLayoutVars>
      </dgm:prSet>
      <dgm:spPr/>
    </dgm:pt>
    <dgm:pt modelId="{7C3F7B98-B415-40DF-B765-66EDCD379F91}" type="pres">
      <dgm:prSet presAssocID="{D9EBF527-8610-46CD-B420-431E794B580F}" presName="sibTrans" presStyleLbl="sibTrans2D1" presStyleIdx="0" presStyleCnt="0"/>
      <dgm:spPr/>
    </dgm:pt>
    <dgm:pt modelId="{43FA2D4A-215F-4293-B7EE-AC09E380317C}" type="pres">
      <dgm:prSet presAssocID="{D0279F83-D4FC-4537-BCCD-D869A2D030DE}" presName="compNode" presStyleCnt="0"/>
      <dgm:spPr/>
    </dgm:pt>
    <dgm:pt modelId="{A8E443D7-E907-44CF-A737-3C666378C1A5}" type="pres">
      <dgm:prSet presAssocID="{D0279F83-D4FC-4537-BCCD-D869A2D030DE}" presName="iconBgRect" presStyleLbl="bgShp" presStyleIdx="6" presStyleCnt="8"/>
      <dgm:spPr/>
    </dgm:pt>
    <dgm:pt modelId="{7C1D6C1A-EBA9-4422-BE32-4C3146A870C7}" type="pres">
      <dgm:prSet presAssocID="{D0279F83-D4FC-4537-BCCD-D869A2D030DE}"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Person with Idea"/>
        </a:ext>
      </dgm:extLst>
    </dgm:pt>
    <dgm:pt modelId="{2FEB0A20-406D-4913-B511-8F7FF123DE22}" type="pres">
      <dgm:prSet presAssocID="{D0279F83-D4FC-4537-BCCD-D869A2D030DE}" presName="spaceRect" presStyleCnt="0"/>
      <dgm:spPr/>
    </dgm:pt>
    <dgm:pt modelId="{C2B5DA53-0919-4062-B1AD-060293129095}" type="pres">
      <dgm:prSet presAssocID="{D0279F83-D4FC-4537-BCCD-D869A2D030DE}" presName="textRect" presStyleLbl="revTx" presStyleIdx="6" presStyleCnt="8">
        <dgm:presLayoutVars>
          <dgm:chMax val="1"/>
          <dgm:chPref val="1"/>
        </dgm:presLayoutVars>
      </dgm:prSet>
      <dgm:spPr/>
    </dgm:pt>
    <dgm:pt modelId="{5E80E3B7-358F-453B-846E-367C15C6BA45}" type="pres">
      <dgm:prSet presAssocID="{E59F86A4-E09A-4355-A677-1A66A6AAE10C}" presName="sibTrans" presStyleLbl="sibTrans2D1" presStyleIdx="0" presStyleCnt="0"/>
      <dgm:spPr/>
    </dgm:pt>
    <dgm:pt modelId="{33243D76-8441-4952-9CE8-BB2A1FF95FE8}" type="pres">
      <dgm:prSet presAssocID="{44763F0B-90AD-4641-89BF-173A0B71B13B}" presName="compNode" presStyleCnt="0"/>
      <dgm:spPr/>
    </dgm:pt>
    <dgm:pt modelId="{D48A9198-FD64-4F4B-8DF4-6557D8C63FD8}" type="pres">
      <dgm:prSet presAssocID="{44763F0B-90AD-4641-89BF-173A0B71B13B}" presName="iconBgRect" presStyleLbl="bgShp" presStyleIdx="7" presStyleCnt="8"/>
      <dgm:spPr/>
    </dgm:pt>
    <dgm:pt modelId="{F8B51F2B-90FB-4C32-9B80-2C862156B3E7}" type="pres">
      <dgm:prSet presAssocID="{44763F0B-90AD-4641-89BF-173A0B71B13B}"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Robot"/>
        </a:ext>
      </dgm:extLst>
    </dgm:pt>
    <dgm:pt modelId="{B9AF806F-ECDC-4459-91FD-072CD8D89827}" type="pres">
      <dgm:prSet presAssocID="{44763F0B-90AD-4641-89BF-173A0B71B13B}" presName="spaceRect" presStyleCnt="0"/>
      <dgm:spPr/>
    </dgm:pt>
    <dgm:pt modelId="{903CF62E-7BE0-4652-A3F6-F4BD11B2E9B6}" type="pres">
      <dgm:prSet presAssocID="{44763F0B-90AD-4641-89BF-173A0B71B13B}" presName="textRect" presStyleLbl="revTx" presStyleIdx="7" presStyleCnt="8">
        <dgm:presLayoutVars>
          <dgm:chMax val="1"/>
          <dgm:chPref val="1"/>
        </dgm:presLayoutVars>
      </dgm:prSet>
      <dgm:spPr/>
    </dgm:pt>
  </dgm:ptLst>
  <dgm:cxnLst>
    <dgm:cxn modelId="{F460A803-FC30-4B01-BB48-1EF5840DA52D}" srcId="{497A1741-CCEE-4550-A6FD-FD759EE53CFA}" destId="{56A96C16-EF9A-4A43-990A-3AF1FF98434F}" srcOrd="2" destOrd="0" parTransId="{884F3CA7-578B-4FC3-B82D-2CBB8CE6DCC2}" sibTransId="{13DEA4D7-2C4D-4465-A5CF-201B43D2FD2C}"/>
    <dgm:cxn modelId="{5A562A0B-EC2E-4F9B-9920-582B0F4B8F08}" type="presOf" srcId="{69A76AC4-A82C-48E7-8F0F-62DC73A6803E}" destId="{F29899BC-38BA-4EEF-9570-4BD8B87C7CEE}" srcOrd="0" destOrd="0" presId="urn:microsoft.com/office/officeart/2018/2/layout/IconCircleList"/>
    <dgm:cxn modelId="{23A6F20C-47AA-402F-9720-ED2694C7B59A}" type="presOf" srcId="{E59F86A4-E09A-4355-A677-1A66A6AAE10C}" destId="{5E80E3B7-358F-453B-846E-367C15C6BA45}" srcOrd="0" destOrd="0" presId="urn:microsoft.com/office/officeart/2018/2/layout/IconCircleList"/>
    <dgm:cxn modelId="{3EADA50F-5129-47AF-9839-97F471B1B5A0}" type="presOf" srcId="{E4B279B1-E053-4385-BC32-B34CA0BEA72B}" destId="{FE2EE4D7-CC0D-4A9C-9DB0-4FED4003F383}" srcOrd="0" destOrd="0" presId="urn:microsoft.com/office/officeart/2018/2/layout/IconCircleList"/>
    <dgm:cxn modelId="{27371F12-2686-4588-A41A-847295D5547C}" type="presOf" srcId="{9EB381B0-57E8-43D9-9CA0-A303DC309461}" destId="{7F1A9976-F669-42D9-B0EE-C1A9E7BD314D}" srcOrd="0" destOrd="0" presId="urn:microsoft.com/office/officeart/2018/2/layout/IconCircleList"/>
    <dgm:cxn modelId="{06CE3223-F335-4F94-BF4F-895764B2E68F}" srcId="{497A1741-CCEE-4550-A6FD-FD759EE53CFA}" destId="{D0279F83-D4FC-4537-BCCD-D869A2D030DE}" srcOrd="6" destOrd="0" parTransId="{01D1AD9C-7550-4443-86E0-EB7C35A895D6}" sibTransId="{E59F86A4-E09A-4355-A677-1A66A6AAE10C}"/>
    <dgm:cxn modelId="{6ABF142E-1078-4CCA-8F24-7A7A70713C33}" type="presOf" srcId="{E474B5A2-11CD-49C1-8E36-01C9D2BCE9A8}" destId="{87A28DB1-11AB-4B8E-B169-794DE6A0D1AF}" srcOrd="0" destOrd="0" presId="urn:microsoft.com/office/officeart/2018/2/layout/IconCircleList"/>
    <dgm:cxn modelId="{FCC1A547-C7C9-469C-AA86-A944EFC542A7}" type="presOf" srcId="{497A1741-CCEE-4550-A6FD-FD759EE53CFA}" destId="{33320B7C-7ECC-42EA-91DE-4F37A9444208}" srcOrd="0" destOrd="0" presId="urn:microsoft.com/office/officeart/2018/2/layout/IconCircleList"/>
    <dgm:cxn modelId="{64D39369-DAEB-48B6-BAB8-3FAB2BB60508}" srcId="{497A1741-CCEE-4550-A6FD-FD759EE53CFA}" destId="{1F46824F-D271-4BFE-98D1-C0DDF62A4672}" srcOrd="0" destOrd="0" parTransId="{1898A254-298D-448D-9FD0-BB1D2BFDEA4B}" sibTransId="{E2869222-A481-4780-877F-3E75A86AD16E}"/>
    <dgm:cxn modelId="{69302F82-455D-43BB-AE09-69DA3D9BE92D}" type="presOf" srcId="{F5C1232D-944C-414F-BE5D-B1572A209C51}" destId="{42D03E71-DB40-4F2C-8AC4-C081D13596CE}" srcOrd="0" destOrd="0" presId="urn:microsoft.com/office/officeart/2018/2/layout/IconCircleList"/>
    <dgm:cxn modelId="{F1AE7287-111C-430E-BCC2-6CD427703FA4}" type="presOf" srcId="{E6239331-7E60-4629-A2B4-0859ED71DDA7}" destId="{4608D62C-B31E-4DED-BF6F-FC5EBD28529E}" srcOrd="0" destOrd="0" presId="urn:microsoft.com/office/officeart/2018/2/layout/IconCircleList"/>
    <dgm:cxn modelId="{A895F190-9214-4257-B7C3-15CE69A1C763}" srcId="{497A1741-CCEE-4550-A6FD-FD759EE53CFA}" destId="{44763F0B-90AD-4641-89BF-173A0B71B13B}" srcOrd="7" destOrd="0" parTransId="{B5487D01-D583-4DF4-BEF9-DCECF864D632}" sibTransId="{0C7925EC-2BC9-4B40-89C4-E1DB5DBC66F2}"/>
    <dgm:cxn modelId="{97C28AAC-82F8-495C-9ADD-44143FC36BD2}" type="presOf" srcId="{13DEA4D7-2C4D-4465-A5CF-201B43D2FD2C}" destId="{30C726F8-7F66-49D8-B568-FF0C01D82946}" srcOrd="0" destOrd="0" presId="urn:microsoft.com/office/officeart/2018/2/layout/IconCircleList"/>
    <dgm:cxn modelId="{EE7211AD-4912-46D7-AF5B-A36C9677C540}" type="presOf" srcId="{D9EBF527-8610-46CD-B420-431E794B580F}" destId="{7C3F7B98-B415-40DF-B765-66EDCD379F91}" srcOrd="0" destOrd="0" presId="urn:microsoft.com/office/officeart/2018/2/layout/IconCircleList"/>
    <dgm:cxn modelId="{EA162CC3-1856-4407-AF4C-9DB7306038D1}" type="presOf" srcId="{1F46824F-D271-4BFE-98D1-C0DDF62A4672}" destId="{4272E35B-355B-47EC-B46A-8533424DC101}" srcOrd="0" destOrd="0" presId="urn:microsoft.com/office/officeart/2018/2/layout/IconCircleList"/>
    <dgm:cxn modelId="{BC9339C6-8107-4156-9B78-BA5AFE7B12B1}" type="presOf" srcId="{E2869222-A481-4780-877F-3E75A86AD16E}" destId="{E4621E02-8A74-48D6-A948-B3E0F6580E30}" srcOrd="0" destOrd="0" presId="urn:microsoft.com/office/officeart/2018/2/layout/IconCircleList"/>
    <dgm:cxn modelId="{231233CB-A57D-47E0-A01D-983C2FFEBD0E}" srcId="{497A1741-CCEE-4550-A6FD-FD759EE53CFA}" destId="{E6239331-7E60-4629-A2B4-0859ED71DDA7}" srcOrd="3" destOrd="0" parTransId="{1EF75A26-BEAB-47FE-A7E4-7E7259E612B6}" sibTransId="{F5C1232D-944C-414F-BE5D-B1572A209C51}"/>
    <dgm:cxn modelId="{136FB8CB-48DE-4336-8741-A0CBD8881F1B}" type="presOf" srcId="{428A7BB6-36D6-459F-B8CC-689E1DDA78B1}" destId="{00966613-8390-47F4-8878-A659E093DF50}" srcOrd="0" destOrd="0" presId="urn:microsoft.com/office/officeart/2018/2/layout/IconCircleList"/>
    <dgm:cxn modelId="{01BB93D3-E465-4223-A081-CA8A8821FEC0}" type="presOf" srcId="{D0279F83-D4FC-4537-BCCD-D869A2D030DE}" destId="{C2B5DA53-0919-4062-B1AD-060293129095}" srcOrd="0" destOrd="0" presId="urn:microsoft.com/office/officeart/2018/2/layout/IconCircleList"/>
    <dgm:cxn modelId="{7CFA05D4-6800-422B-BF35-B5CFCF0D02DB}" type="presOf" srcId="{56A96C16-EF9A-4A43-990A-3AF1FF98434F}" destId="{BD8114AC-C244-4F26-96D2-FC3B348EF0AF}" srcOrd="0" destOrd="0" presId="urn:microsoft.com/office/officeart/2018/2/layout/IconCircleList"/>
    <dgm:cxn modelId="{48C8CFD5-2FF3-4DB4-A3B4-03BCD62ADB75}" srcId="{497A1741-CCEE-4550-A6FD-FD759EE53CFA}" destId="{9EB381B0-57E8-43D9-9CA0-A303DC309461}" srcOrd="4" destOrd="0" parTransId="{07099E17-4915-4AE5-BF71-D427970FFC61}" sibTransId="{69A76AC4-A82C-48E7-8F0F-62DC73A6803E}"/>
    <dgm:cxn modelId="{44A022E0-B5C0-46E4-9E5F-B19E6E72C9B4}" srcId="{497A1741-CCEE-4550-A6FD-FD759EE53CFA}" destId="{E474B5A2-11CD-49C1-8E36-01C9D2BCE9A8}" srcOrd="1" destOrd="0" parTransId="{87F9E0E1-C947-42CA-A32F-74E9BB41FFE0}" sibTransId="{E4B279B1-E053-4385-BC32-B34CA0BEA72B}"/>
    <dgm:cxn modelId="{997352EE-F05F-43D1-8D2F-F85E870FFC95}" srcId="{497A1741-CCEE-4550-A6FD-FD759EE53CFA}" destId="{428A7BB6-36D6-459F-B8CC-689E1DDA78B1}" srcOrd="5" destOrd="0" parTransId="{C1233C77-F221-4A74-A851-8B3BAE251239}" sibTransId="{D9EBF527-8610-46CD-B420-431E794B580F}"/>
    <dgm:cxn modelId="{3A752EF4-C5FB-4BFE-9F02-E4B2DAEB447B}" type="presOf" srcId="{44763F0B-90AD-4641-89BF-173A0B71B13B}" destId="{903CF62E-7BE0-4652-A3F6-F4BD11B2E9B6}" srcOrd="0" destOrd="0" presId="urn:microsoft.com/office/officeart/2018/2/layout/IconCircleList"/>
    <dgm:cxn modelId="{862D8E20-EDDF-4257-8EBF-D1670DA7F2E8}" type="presParOf" srcId="{33320B7C-7ECC-42EA-91DE-4F37A9444208}" destId="{40439A6F-CA97-4192-BC03-E7A61AF36CA1}" srcOrd="0" destOrd="0" presId="urn:microsoft.com/office/officeart/2018/2/layout/IconCircleList"/>
    <dgm:cxn modelId="{2226473D-A011-463B-993F-BA9F319FE859}" type="presParOf" srcId="{40439A6F-CA97-4192-BC03-E7A61AF36CA1}" destId="{40C03714-D33C-4387-AB36-05E9237A8EF3}" srcOrd="0" destOrd="0" presId="urn:microsoft.com/office/officeart/2018/2/layout/IconCircleList"/>
    <dgm:cxn modelId="{F1E9D241-242D-445E-9D8B-8629B4B85362}" type="presParOf" srcId="{40C03714-D33C-4387-AB36-05E9237A8EF3}" destId="{52BE9937-EB29-41C5-A43E-D6171839B89E}" srcOrd="0" destOrd="0" presId="urn:microsoft.com/office/officeart/2018/2/layout/IconCircleList"/>
    <dgm:cxn modelId="{69DD8219-FB3F-4DCD-A7A9-9B9F53AE2D65}" type="presParOf" srcId="{40C03714-D33C-4387-AB36-05E9237A8EF3}" destId="{1FD0E682-0D97-451C-A5EE-02646D6E1CBD}" srcOrd="1" destOrd="0" presId="urn:microsoft.com/office/officeart/2018/2/layout/IconCircleList"/>
    <dgm:cxn modelId="{12DFDEAF-040A-45AD-A0EB-44D4661FD1EE}" type="presParOf" srcId="{40C03714-D33C-4387-AB36-05E9237A8EF3}" destId="{9DF5605B-1FD0-433A-B403-F2FAB85B3279}" srcOrd="2" destOrd="0" presId="urn:microsoft.com/office/officeart/2018/2/layout/IconCircleList"/>
    <dgm:cxn modelId="{5F6103BC-4396-4410-8B77-7DC2A1AE20EB}" type="presParOf" srcId="{40C03714-D33C-4387-AB36-05E9237A8EF3}" destId="{4272E35B-355B-47EC-B46A-8533424DC101}" srcOrd="3" destOrd="0" presId="urn:microsoft.com/office/officeart/2018/2/layout/IconCircleList"/>
    <dgm:cxn modelId="{86A5A8CB-E023-4E43-9C66-171FFB6CB60B}" type="presParOf" srcId="{40439A6F-CA97-4192-BC03-E7A61AF36CA1}" destId="{E4621E02-8A74-48D6-A948-B3E0F6580E30}" srcOrd="1" destOrd="0" presId="urn:microsoft.com/office/officeart/2018/2/layout/IconCircleList"/>
    <dgm:cxn modelId="{CC249FE3-0A43-4837-BBA5-C7573BE35218}" type="presParOf" srcId="{40439A6F-CA97-4192-BC03-E7A61AF36CA1}" destId="{F3204CF5-4442-4FA0-B159-E9D276742AB1}" srcOrd="2" destOrd="0" presId="urn:microsoft.com/office/officeart/2018/2/layout/IconCircleList"/>
    <dgm:cxn modelId="{233A55E4-EA84-4F7C-BB55-71CA8E26793A}" type="presParOf" srcId="{F3204CF5-4442-4FA0-B159-E9D276742AB1}" destId="{FFA08639-B5AD-484C-ADCC-69DFFF480A31}" srcOrd="0" destOrd="0" presId="urn:microsoft.com/office/officeart/2018/2/layout/IconCircleList"/>
    <dgm:cxn modelId="{09857DF8-5FEA-4609-B5F2-1D5DD3642D2E}" type="presParOf" srcId="{F3204CF5-4442-4FA0-B159-E9D276742AB1}" destId="{83849185-E399-441F-830B-BF33976C9E32}" srcOrd="1" destOrd="0" presId="urn:microsoft.com/office/officeart/2018/2/layout/IconCircleList"/>
    <dgm:cxn modelId="{C438569C-7FCA-4F51-AC0E-A37B51EA119B}" type="presParOf" srcId="{F3204CF5-4442-4FA0-B159-E9D276742AB1}" destId="{9D4F5032-2ED1-4749-998A-720113509348}" srcOrd="2" destOrd="0" presId="urn:microsoft.com/office/officeart/2018/2/layout/IconCircleList"/>
    <dgm:cxn modelId="{F043C82F-73CE-4259-B6FA-0D63E9EBD334}" type="presParOf" srcId="{F3204CF5-4442-4FA0-B159-E9D276742AB1}" destId="{87A28DB1-11AB-4B8E-B169-794DE6A0D1AF}" srcOrd="3" destOrd="0" presId="urn:microsoft.com/office/officeart/2018/2/layout/IconCircleList"/>
    <dgm:cxn modelId="{74B12956-02AF-4A37-B8FF-2F99D92EFC5D}" type="presParOf" srcId="{40439A6F-CA97-4192-BC03-E7A61AF36CA1}" destId="{FE2EE4D7-CC0D-4A9C-9DB0-4FED4003F383}" srcOrd="3" destOrd="0" presId="urn:microsoft.com/office/officeart/2018/2/layout/IconCircleList"/>
    <dgm:cxn modelId="{5F39669A-FE7D-4644-8DEB-3CCECF2D30B2}" type="presParOf" srcId="{40439A6F-CA97-4192-BC03-E7A61AF36CA1}" destId="{D78EF791-5720-4E32-BD40-DFCAF6C9D138}" srcOrd="4" destOrd="0" presId="urn:microsoft.com/office/officeart/2018/2/layout/IconCircleList"/>
    <dgm:cxn modelId="{28DFEF97-DF7F-476C-9856-B400F407ED06}" type="presParOf" srcId="{D78EF791-5720-4E32-BD40-DFCAF6C9D138}" destId="{70D2A22F-5F61-454E-B979-0E102D3FF314}" srcOrd="0" destOrd="0" presId="urn:microsoft.com/office/officeart/2018/2/layout/IconCircleList"/>
    <dgm:cxn modelId="{33033D0C-B915-476D-A900-2CE8A47657FB}" type="presParOf" srcId="{D78EF791-5720-4E32-BD40-DFCAF6C9D138}" destId="{870E9640-ACDC-4B1A-8011-9406C5C283DE}" srcOrd="1" destOrd="0" presId="urn:microsoft.com/office/officeart/2018/2/layout/IconCircleList"/>
    <dgm:cxn modelId="{3056AC26-75CC-4D75-88DC-7D882E1AEFB0}" type="presParOf" srcId="{D78EF791-5720-4E32-BD40-DFCAF6C9D138}" destId="{B7D4C3BE-A20F-4C38-971E-74C2BE52F87A}" srcOrd="2" destOrd="0" presId="urn:microsoft.com/office/officeart/2018/2/layout/IconCircleList"/>
    <dgm:cxn modelId="{844AD9BA-FD67-4855-B593-CCB7F4EAA275}" type="presParOf" srcId="{D78EF791-5720-4E32-BD40-DFCAF6C9D138}" destId="{BD8114AC-C244-4F26-96D2-FC3B348EF0AF}" srcOrd="3" destOrd="0" presId="urn:microsoft.com/office/officeart/2018/2/layout/IconCircleList"/>
    <dgm:cxn modelId="{A333A611-FDDA-407C-998D-C7CC30CB4599}" type="presParOf" srcId="{40439A6F-CA97-4192-BC03-E7A61AF36CA1}" destId="{30C726F8-7F66-49D8-B568-FF0C01D82946}" srcOrd="5" destOrd="0" presId="urn:microsoft.com/office/officeart/2018/2/layout/IconCircleList"/>
    <dgm:cxn modelId="{0DB243F7-46AE-4F35-8815-86B59CE0E08C}" type="presParOf" srcId="{40439A6F-CA97-4192-BC03-E7A61AF36CA1}" destId="{45E56457-FDBA-4069-B669-29C9945E5DD3}" srcOrd="6" destOrd="0" presId="urn:microsoft.com/office/officeart/2018/2/layout/IconCircleList"/>
    <dgm:cxn modelId="{F035A094-0BFE-4CB1-AB55-5648EDF80E46}" type="presParOf" srcId="{45E56457-FDBA-4069-B669-29C9945E5DD3}" destId="{1C89DAA1-821E-4869-BE83-50D04AFD2E69}" srcOrd="0" destOrd="0" presId="urn:microsoft.com/office/officeart/2018/2/layout/IconCircleList"/>
    <dgm:cxn modelId="{F5BFED66-0BE0-4701-B876-A2525F9829E0}" type="presParOf" srcId="{45E56457-FDBA-4069-B669-29C9945E5DD3}" destId="{41F55C63-FF96-47C6-BBD6-4BF2DD4BB376}" srcOrd="1" destOrd="0" presId="urn:microsoft.com/office/officeart/2018/2/layout/IconCircleList"/>
    <dgm:cxn modelId="{0A4F549C-8463-4057-9363-56FAC16E1EC9}" type="presParOf" srcId="{45E56457-FDBA-4069-B669-29C9945E5DD3}" destId="{3575F967-BE8C-4056-8532-C45B865EDE5C}" srcOrd="2" destOrd="0" presId="urn:microsoft.com/office/officeart/2018/2/layout/IconCircleList"/>
    <dgm:cxn modelId="{DE065901-BD73-45F2-AEE9-E460A01EE70D}" type="presParOf" srcId="{45E56457-FDBA-4069-B669-29C9945E5DD3}" destId="{4608D62C-B31E-4DED-BF6F-FC5EBD28529E}" srcOrd="3" destOrd="0" presId="urn:microsoft.com/office/officeart/2018/2/layout/IconCircleList"/>
    <dgm:cxn modelId="{AA3B2985-59ED-44ED-9946-71C3D0EEB370}" type="presParOf" srcId="{40439A6F-CA97-4192-BC03-E7A61AF36CA1}" destId="{42D03E71-DB40-4F2C-8AC4-C081D13596CE}" srcOrd="7" destOrd="0" presId="urn:microsoft.com/office/officeart/2018/2/layout/IconCircleList"/>
    <dgm:cxn modelId="{C0F44606-91F8-4993-BECA-7D3FE44C5E88}" type="presParOf" srcId="{40439A6F-CA97-4192-BC03-E7A61AF36CA1}" destId="{4B390FA4-F282-4D00-8BFF-764CB204A6D9}" srcOrd="8" destOrd="0" presId="urn:microsoft.com/office/officeart/2018/2/layout/IconCircleList"/>
    <dgm:cxn modelId="{D0DC3E0D-E58A-4A94-8831-31846C57301B}" type="presParOf" srcId="{4B390FA4-F282-4D00-8BFF-764CB204A6D9}" destId="{83F4DE95-961B-477A-82CD-49348BACBD28}" srcOrd="0" destOrd="0" presId="urn:microsoft.com/office/officeart/2018/2/layout/IconCircleList"/>
    <dgm:cxn modelId="{BD35A877-4BB4-4C13-9B1A-E11F38C2856E}" type="presParOf" srcId="{4B390FA4-F282-4D00-8BFF-764CB204A6D9}" destId="{7DE6B1FF-95EF-4B72-8885-BCD96586E467}" srcOrd="1" destOrd="0" presId="urn:microsoft.com/office/officeart/2018/2/layout/IconCircleList"/>
    <dgm:cxn modelId="{1699A61B-30A2-4B7D-9237-29CDAEF32DCD}" type="presParOf" srcId="{4B390FA4-F282-4D00-8BFF-764CB204A6D9}" destId="{8D6ECAF0-E063-43DA-BC7F-9FCFF0CB63BD}" srcOrd="2" destOrd="0" presId="urn:microsoft.com/office/officeart/2018/2/layout/IconCircleList"/>
    <dgm:cxn modelId="{8C6B6C27-4E32-4530-841A-F59F00CEB2A6}" type="presParOf" srcId="{4B390FA4-F282-4D00-8BFF-764CB204A6D9}" destId="{7F1A9976-F669-42D9-B0EE-C1A9E7BD314D}" srcOrd="3" destOrd="0" presId="urn:microsoft.com/office/officeart/2018/2/layout/IconCircleList"/>
    <dgm:cxn modelId="{5C870D78-223D-4107-8256-9201BCF74CBD}" type="presParOf" srcId="{40439A6F-CA97-4192-BC03-E7A61AF36CA1}" destId="{F29899BC-38BA-4EEF-9570-4BD8B87C7CEE}" srcOrd="9" destOrd="0" presId="urn:microsoft.com/office/officeart/2018/2/layout/IconCircleList"/>
    <dgm:cxn modelId="{852EA268-3A83-4A72-AABD-EA37D3AB660D}" type="presParOf" srcId="{40439A6F-CA97-4192-BC03-E7A61AF36CA1}" destId="{80B5BC7F-BA41-45AE-809D-97D093AC3DF2}" srcOrd="10" destOrd="0" presId="urn:microsoft.com/office/officeart/2018/2/layout/IconCircleList"/>
    <dgm:cxn modelId="{D8E6C078-0598-44D2-8669-9416B38B60CB}" type="presParOf" srcId="{80B5BC7F-BA41-45AE-809D-97D093AC3DF2}" destId="{9C7DC67A-F0A7-45B9-9B7F-BADA772B59E7}" srcOrd="0" destOrd="0" presId="urn:microsoft.com/office/officeart/2018/2/layout/IconCircleList"/>
    <dgm:cxn modelId="{E1289A8C-1C5C-4DD4-9C54-0EF229D00F82}" type="presParOf" srcId="{80B5BC7F-BA41-45AE-809D-97D093AC3DF2}" destId="{892B4E4E-E81E-46A6-9E57-6C63E93EDC9C}" srcOrd="1" destOrd="0" presId="urn:microsoft.com/office/officeart/2018/2/layout/IconCircleList"/>
    <dgm:cxn modelId="{D9B235AC-449B-4E8D-83F1-FD32E4A621C4}" type="presParOf" srcId="{80B5BC7F-BA41-45AE-809D-97D093AC3DF2}" destId="{23CF7A71-232E-4D40-8C78-C4F012F43E99}" srcOrd="2" destOrd="0" presId="urn:microsoft.com/office/officeart/2018/2/layout/IconCircleList"/>
    <dgm:cxn modelId="{AEC468C4-CF01-4AD4-8752-0B2E47DDFAF4}" type="presParOf" srcId="{80B5BC7F-BA41-45AE-809D-97D093AC3DF2}" destId="{00966613-8390-47F4-8878-A659E093DF50}" srcOrd="3" destOrd="0" presId="urn:microsoft.com/office/officeart/2018/2/layout/IconCircleList"/>
    <dgm:cxn modelId="{6179A8D0-ED76-48AB-9ABB-04FD4BD523A7}" type="presParOf" srcId="{40439A6F-CA97-4192-BC03-E7A61AF36CA1}" destId="{7C3F7B98-B415-40DF-B765-66EDCD379F91}" srcOrd="11" destOrd="0" presId="urn:microsoft.com/office/officeart/2018/2/layout/IconCircleList"/>
    <dgm:cxn modelId="{EF89E1B9-4DE5-4D6D-A6B1-0E5271119B8E}" type="presParOf" srcId="{40439A6F-CA97-4192-BC03-E7A61AF36CA1}" destId="{43FA2D4A-215F-4293-B7EE-AC09E380317C}" srcOrd="12" destOrd="0" presId="urn:microsoft.com/office/officeart/2018/2/layout/IconCircleList"/>
    <dgm:cxn modelId="{3B81B37C-1BC6-4106-8821-8ED528C3574C}" type="presParOf" srcId="{43FA2D4A-215F-4293-B7EE-AC09E380317C}" destId="{A8E443D7-E907-44CF-A737-3C666378C1A5}" srcOrd="0" destOrd="0" presId="urn:microsoft.com/office/officeart/2018/2/layout/IconCircleList"/>
    <dgm:cxn modelId="{FDEA0BCE-B2CA-4706-8183-C485AA99D47D}" type="presParOf" srcId="{43FA2D4A-215F-4293-B7EE-AC09E380317C}" destId="{7C1D6C1A-EBA9-4422-BE32-4C3146A870C7}" srcOrd="1" destOrd="0" presId="urn:microsoft.com/office/officeart/2018/2/layout/IconCircleList"/>
    <dgm:cxn modelId="{2BFEBAAC-282A-4380-9538-28A41C142996}" type="presParOf" srcId="{43FA2D4A-215F-4293-B7EE-AC09E380317C}" destId="{2FEB0A20-406D-4913-B511-8F7FF123DE22}" srcOrd="2" destOrd="0" presId="urn:microsoft.com/office/officeart/2018/2/layout/IconCircleList"/>
    <dgm:cxn modelId="{28C3C30F-2B87-4A50-809C-28FB1C5D8943}" type="presParOf" srcId="{43FA2D4A-215F-4293-B7EE-AC09E380317C}" destId="{C2B5DA53-0919-4062-B1AD-060293129095}" srcOrd="3" destOrd="0" presId="urn:microsoft.com/office/officeart/2018/2/layout/IconCircleList"/>
    <dgm:cxn modelId="{EB44A57B-F41F-46AA-8E6C-1691983DF7A5}" type="presParOf" srcId="{40439A6F-CA97-4192-BC03-E7A61AF36CA1}" destId="{5E80E3B7-358F-453B-846E-367C15C6BA45}" srcOrd="13" destOrd="0" presId="urn:microsoft.com/office/officeart/2018/2/layout/IconCircleList"/>
    <dgm:cxn modelId="{CAFC9177-8832-4DC4-B026-D7D183C53CD4}" type="presParOf" srcId="{40439A6F-CA97-4192-BC03-E7A61AF36CA1}" destId="{33243D76-8441-4952-9CE8-BB2A1FF95FE8}" srcOrd="14" destOrd="0" presId="urn:microsoft.com/office/officeart/2018/2/layout/IconCircleList"/>
    <dgm:cxn modelId="{9107BC3D-10C8-4F3F-BFDD-EB90429F4D09}" type="presParOf" srcId="{33243D76-8441-4952-9CE8-BB2A1FF95FE8}" destId="{D48A9198-FD64-4F4B-8DF4-6557D8C63FD8}" srcOrd="0" destOrd="0" presId="urn:microsoft.com/office/officeart/2018/2/layout/IconCircleList"/>
    <dgm:cxn modelId="{28D2D28F-42C0-4A0B-8F7C-82B9BF8A0C1B}" type="presParOf" srcId="{33243D76-8441-4952-9CE8-BB2A1FF95FE8}" destId="{F8B51F2B-90FB-4C32-9B80-2C862156B3E7}" srcOrd="1" destOrd="0" presId="urn:microsoft.com/office/officeart/2018/2/layout/IconCircleList"/>
    <dgm:cxn modelId="{C2817BEC-18A6-44B6-B85D-3F3C3071B6D9}" type="presParOf" srcId="{33243D76-8441-4952-9CE8-BB2A1FF95FE8}" destId="{B9AF806F-ECDC-4459-91FD-072CD8D89827}" srcOrd="2" destOrd="0" presId="urn:microsoft.com/office/officeart/2018/2/layout/IconCircleList"/>
    <dgm:cxn modelId="{5CE217BE-F7F7-4304-A32F-4B48F904ADAF}" type="presParOf" srcId="{33243D76-8441-4952-9CE8-BB2A1FF95FE8}" destId="{903CF62E-7BE0-4652-A3F6-F4BD11B2E9B6}"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D8E946-55C9-4224-B11E-65B641639DD1}" type="doc">
      <dgm:prSet loTypeId="urn:microsoft.com/office/officeart/2018/5/layout/IconCircleLabel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09971C3F-0250-4C19-B976-0FA359C03DAF}">
      <dgm:prSet/>
      <dgm:spPr/>
      <dgm:t>
        <a:bodyPr/>
        <a:lstStyle/>
        <a:p>
          <a:pPr>
            <a:lnSpc>
              <a:spcPct val="100000"/>
            </a:lnSpc>
            <a:defRPr cap="all"/>
          </a:pPr>
          <a:r>
            <a:rPr lang="en-US" dirty="0"/>
            <a:t>Using Office Online</a:t>
          </a:r>
        </a:p>
      </dgm:t>
    </dgm:pt>
    <dgm:pt modelId="{3C96B994-22BB-4BE6-94FF-8D12DAE6BDF0}" type="parTrans" cxnId="{E4B7B507-F54A-4715-A441-2A4DA2A1A22A}">
      <dgm:prSet/>
      <dgm:spPr/>
      <dgm:t>
        <a:bodyPr/>
        <a:lstStyle/>
        <a:p>
          <a:endParaRPr lang="en-US"/>
        </a:p>
      </dgm:t>
    </dgm:pt>
    <dgm:pt modelId="{81A8583A-6E97-4ABD-8211-0DBC45076D98}" type="sibTrans" cxnId="{E4B7B507-F54A-4715-A441-2A4DA2A1A22A}">
      <dgm:prSet/>
      <dgm:spPr/>
      <dgm:t>
        <a:bodyPr/>
        <a:lstStyle/>
        <a:p>
          <a:endParaRPr lang="en-US"/>
        </a:p>
      </dgm:t>
    </dgm:pt>
    <dgm:pt modelId="{134DD0DA-1016-48C9-BDE4-2EF5D69DFDB4}">
      <dgm:prSet/>
      <dgm:spPr/>
      <dgm:t>
        <a:bodyPr/>
        <a:lstStyle/>
        <a:p>
          <a:pPr>
            <a:lnSpc>
              <a:spcPct val="100000"/>
            </a:lnSpc>
            <a:defRPr cap="all"/>
          </a:pPr>
          <a:r>
            <a:rPr lang="en-US" dirty="0"/>
            <a:t>Need backup of Office365 data</a:t>
          </a:r>
        </a:p>
      </dgm:t>
    </dgm:pt>
    <dgm:pt modelId="{2EE3460E-C9AD-4E1D-A56E-A6DE843F0C14}" type="parTrans" cxnId="{10F11746-60BA-485B-BB33-18411768FC98}">
      <dgm:prSet/>
      <dgm:spPr/>
      <dgm:t>
        <a:bodyPr/>
        <a:lstStyle/>
        <a:p>
          <a:endParaRPr lang="en-US"/>
        </a:p>
      </dgm:t>
    </dgm:pt>
    <dgm:pt modelId="{E7F7DDBC-D16D-4FDA-BD9D-83B52B3A9898}" type="sibTrans" cxnId="{10F11746-60BA-485B-BB33-18411768FC98}">
      <dgm:prSet/>
      <dgm:spPr/>
      <dgm:t>
        <a:bodyPr/>
        <a:lstStyle/>
        <a:p>
          <a:endParaRPr lang="en-US"/>
        </a:p>
      </dgm:t>
    </dgm:pt>
    <dgm:pt modelId="{4EA91FBE-5E2E-450C-9929-9785766041C2}">
      <dgm:prSet/>
      <dgm:spPr/>
      <dgm:t>
        <a:bodyPr/>
        <a:lstStyle/>
        <a:p>
          <a:pPr>
            <a:lnSpc>
              <a:spcPct val="100000"/>
            </a:lnSpc>
            <a:defRPr cap="all"/>
          </a:pPr>
          <a:r>
            <a:rPr lang="en-US" dirty="0"/>
            <a:t>Need to store data in non-Microsoft data center</a:t>
          </a:r>
        </a:p>
      </dgm:t>
    </dgm:pt>
    <dgm:pt modelId="{B046EA07-B420-4172-82A3-FB92D8B3C276}" type="parTrans" cxnId="{9C4E61CA-D884-4841-AD1F-C08070F7D324}">
      <dgm:prSet/>
      <dgm:spPr/>
      <dgm:t>
        <a:bodyPr/>
        <a:lstStyle/>
        <a:p>
          <a:endParaRPr lang="en-US"/>
        </a:p>
      </dgm:t>
    </dgm:pt>
    <dgm:pt modelId="{71155FCB-A6F4-4987-9365-4D5CE2A51950}" type="sibTrans" cxnId="{9C4E61CA-D884-4841-AD1F-C08070F7D324}">
      <dgm:prSet/>
      <dgm:spPr/>
      <dgm:t>
        <a:bodyPr/>
        <a:lstStyle/>
        <a:p>
          <a:endParaRPr lang="en-US"/>
        </a:p>
      </dgm:t>
    </dgm:pt>
    <dgm:pt modelId="{591C6820-44F3-4603-B2DD-D2E0E645FB75}" type="pres">
      <dgm:prSet presAssocID="{B9D8E946-55C9-4224-B11E-65B641639DD1}" presName="root" presStyleCnt="0">
        <dgm:presLayoutVars>
          <dgm:dir/>
          <dgm:resizeHandles val="exact"/>
        </dgm:presLayoutVars>
      </dgm:prSet>
      <dgm:spPr/>
    </dgm:pt>
    <dgm:pt modelId="{F5408373-8BDD-4E28-BB04-F4BD8B7A5CCD}" type="pres">
      <dgm:prSet presAssocID="{09971C3F-0250-4C19-B976-0FA359C03DAF}" presName="compNode" presStyleCnt="0"/>
      <dgm:spPr/>
    </dgm:pt>
    <dgm:pt modelId="{32ED22A4-CB39-418A-B587-493A7CE09FBA}" type="pres">
      <dgm:prSet presAssocID="{09971C3F-0250-4C19-B976-0FA359C03DAF}" presName="iconBgRect" presStyleLbl="bgShp" presStyleIdx="0" presStyleCnt="3"/>
      <dgm:spPr/>
    </dgm:pt>
    <dgm:pt modelId="{4F1F49C3-823A-4DEA-B1CC-7C3D588ECD5B}" type="pres">
      <dgm:prSet presAssocID="{09971C3F-0250-4C19-B976-0FA359C03DA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nternet"/>
        </a:ext>
      </dgm:extLst>
    </dgm:pt>
    <dgm:pt modelId="{AB1A51A6-F3F6-4019-BB4C-C508702B7F77}" type="pres">
      <dgm:prSet presAssocID="{09971C3F-0250-4C19-B976-0FA359C03DAF}" presName="spaceRect" presStyleCnt="0"/>
      <dgm:spPr/>
    </dgm:pt>
    <dgm:pt modelId="{6C5C0AE4-AAF3-4F33-AEAE-33E06CF88485}" type="pres">
      <dgm:prSet presAssocID="{09971C3F-0250-4C19-B976-0FA359C03DAF}" presName="textRect" presStyleLbl="revTx" presStyleIdx="0" presStyleCnt="3">
        <dgm:presLayoutVars>
          <dgm:chMax val="1"/>
          <dgm:chPref val="1"/>
        </dgm:presLayoutVars>
      </dgm:prSet>
      <dgm:spPr/>
    </dgm:pt>
    <dgm:pt modelId="{D7DC73F3-1532-4F5C-884E-398BE8D906F9}" type="pres">
      <dgm:prSet presAssocID="{81A8583A-6E97-4ABD-8211-0DBC45076D98}" presName="sibTrans" presStyleCnt="0"/>
      <dgm:spPr/>
    </dgm:pt>
    <dgm:pt modelId="{109FDB4F-1A1A-4AB3-96C6-F2BE1A5CF925}" type="pres">
      <dgm:prSet presAssocID="{134DD0DA-1016-48C9-BDE4-2EF5D69DFDB4}" presName="compNode" presStyleCnt="0"/>
      <dgm:spPr/>
    </dgm:pt>
    <dgm:pt modelId="{29865A37-4A25-4331-B5C2-0AFEBA162867}" type="pres">
      <dgm:prSet presAssocID="{134DD0DA-1016-48C9-BDE4-2EF5D69DFDB4}" presName="iconBgRect" presStyleLbl="bgShp" presStyleIdx="1" presStyleCnt="3"/>
      <dgm:spPr/>
    </dgm:pt>
    <dgm:pt modelId="{CDEF428B-611E-4407-B70B-6F3FC8350179}" type="pres">
      <dgm:prSet presAssocID="{134DD0DA-1016-48C9-BDE4-2EF5D69DFDB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tabase"/>
        </a:ext>
      </dgm:extLst>
    </dgm:pt>
    <dgm:pt modelId="{E3800DCE-1F07-49E7-9592-63467285E54B}" type="pres">
      <dgm:prSet presAssocID="{134DD0DA-1016-48C9-BDE4-2EF5D69DFDB4}" presName="spaceRect" presStyleCnt="0"/>
      <dgm:spPr/>
    </dgm:pt>
    <dgm:pt modelId="{2139B2ED-BDCB-4AE6-8381-2FD2580583AC}" type="pres">
      <dgm:prSet presAssocID="{134DD0DA-1016-48C9-BDE4-2EF5D69DFDB4}" presName="textRect" presStyleLbl="revTx" presStyleIdx="1" presStyleCnt="3">
        <dgm:presLayoutVars>
          <dgm:chMax val="1"/>
          <dgm:chPref val="1"/>
        </dgm:presLayoutVars>
      </dgm:prSet>
      <dgm:spPr/>
    </dgm:pt>
    <dgm:pt modelId="{857CC518-1280-47B0-8C85-06E72F3E186C}" type="pres">
      <dgm:prSet presAssocID="{E7F7DDBC-D16D-4FDA-BD9D-83B52B3A9898}" presName="sibTrans" presStyleCnt="0"/>
      <dgm:spPr/>
    </dgm:pt>
    <dgm:pt modelId="{381196D2-F892-4757-BBD8-3D7B4AD8C34A}" type="pres">
      <dgm:prSet presAssocID="{4EA91FBE-5E2E-450C-9929-9785766041C2}" presName="compNode" presStyleCnt="0"/>
      <dgm:spPr/>
    </dgm:pt>
    <dgm:pt modelId="{EF417319-59D6-4967-B45E-B89EA24D0EE3}" type="pres">
      <dgm:prSet presAssocID="{4EA91FBE-5E2E-450C-9929-9785766041C2}" presName="iconBgRect" presStyleLbl="bgShp" presStyleIdx="2" presStyleCnt="3"/>
      <dgm:spPr/>
    </dgm:pt>
    <dgm:pt modelId="{83F1E177-9403-4B42-9076-09886DB33407}" type="pres">
      <dgm:prSet presAssocID="{4EA91FBE-5E2E-450C-9929-9785766041C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ud Computing"/>
        </a:ext>
      </dgm:extLst>
    </dgm:pt>
    <dgm:pt modelId="{7F7DAE48-3514-4475-AF3A-3E01D20AC233}" type="pres">
      <dgm:prSet presAssocID="{4EA91FBE-5E2E-450C-9929-9785766041C2}" presName="spaceRect" presStyleCnt="0"/>
      <dgm:spPr/>
    </dgm:pt>
    <dgm:pt modelId="{1827762B-7201-4F19-BB88-E1EB74C17621}" type="pres">
      <dgm:prSet presAssocID="{4EA91FBE-5E2E-450C-9929-9785766041C2}" presName="textRect" presStyleLbl="revTx" presStyleIdx="2" presStyleCnt="3">
        <dgm:presLayoutVars>
          <dgm:chMax val="1"/>
          <dgm:chPref val="1"/>
        </dgm:presLayoutVars>
      </dgm:prSet>
      <dgm:spPr/>
    </dgm:pt>
  </dgm:ptLst>
  <dgm:cxnLst>
    <dgm:cxn modelId="{E4B7B507-F54A-4715-A441-2A4DA2A1A22A}" srcId="{B9D8E946-55C9-4224-B11E-65B641639DD1}" destId="{09971C3F-0250-4C19-B976-0FA359C03DAF}" srcOrd="0" destOrd="0" parTransId="{3C96B994-22BB-4BE6-94FF-8D12DAE6BDF0}" sibTransId="{81A8583A-6E97-4ABD-8211-0DBC45076D98}"/>
    <dgm:cxn modelId="{FA66821C-BC0F-48D8-BBA7-3031148E72E0}" type="presOf" srcId="{B9D8E946-55C9-4224-B11E-65B641639DD1}" destId="{591C6820-44F3-4603-B2DD-D2E0E645FB75}" srcOrd="0" destOrd="0" presId="urn:microsoft.com/office/officeart/2018/5/layout/IconCircleLabelList"/>
    <dgm:cxn modelId="{5A316C39-FCBD-41CC-806E-56913D60DF2B}" type="presOf" srcId="{134DD0DA-1016-48C9-BDE4-2EF5D69DFDB4}" destId="{2139B2ED-BDCB-4AE6-8381-2FD2580583AC}" srcOrd="0" destOrd="0" presId="urn:microsoft.com/office/officeart/2018/5/layout/IconCircleLabelList"/>
    <dgm:cxn modelId="{10F11746-60BA-485B-BB33-18411768FC98}" srcId="{B9D8E946-55C9-4224-B11E-65B641639DD1}" destId="{134DD0DA-1016-48C9-BDE4-2EF5D69DFDB4}" srcOrd="1" destOrd="0" parTransId="{2EE3460E-C9AD-4E1D-A56E-A6DE843F0C14}" sibTransId="{E7F7DDBC-D16D-4FDA-BD9D-83B52B3A9898}"/>
    <dgm:cxn modelId="{84CF916A-21F9-4212-B66F-636D84BC7236}" type="presOf" srcId="{4EA91FBE-5E2E-450C-9929-9785766041C2}" destId="{1827762B-7201-4F19-BB88-E1EB74C17621}" srcOrd="0" destOrd="0" presId="urn:microsoft.com/office/officeart/2018/5/layout/IconCircleLabelList"/>
    <dgm:cxn modelId="{1C902A88-2BF3-4811-9755-517D3B138FBD}" type="presOf" srcId="{09971C3F-0250-4C19-B976-0FA359C03DAF}" destId="{6C5C0AE4-AAF3-4F33-AEAE-33E06CF88485}" srcOrd="0" destOrd="0" presId="urn:microsoft.com/office/officeart/2018/5/layout/IconCircleLabelList"/>
    <dgm:cxn modelId="{9C4E61CA-D884-4841-AD1F-C08070F7D324}" srcId="{B9D8E946-55C9-4224-B11E-65B641639DD1}" destId="{4EA91FBE-5E2E-450C-9929-9785766041C2}" srcOrd="2" destOrd="0" parTransId="{B046EA07-B420-4172-82A3-FB92D8B3C276}" sibTransId="{71155FCB-A6F4-4987-9365-4D5CE2A51950}"/>
    <dgm:cxn modelId="{CEFB68D2-0515-4085-8CAB-CFC055F4F9C4}" type="presParOf" srcId="{591C6820-44F3-4603-B2DD-D2E0E645FB75}" destId="{F5408373-8BDD-4E28-BB04-F4BD8B7A5CCD}" srcOrd="0" destOrd="0" presId="urn:microsoft.com/office/officeart/2018/5/layout/IconCircleLabelList"/>
    <dgm:cxn modelId="{BD888CAB-3110-4F28-B420-379E7FBE72BE}" type="presParOf" srcId="{F5408373-8BDD-4E28-BB04-F4BD8B7A5CCD}" destId="{32ED22A4-CB39-418A-B587-493A7CE09FBA}" srcOrd="0" destOrd="0" presId="urn:microsoft.com/office/officeart/2018/5/layout/IconCircleLabelList"/>
    <dgm:cxn modelId="{E23F08B3-C9A4-481B-9099-3699E82B648F}" type="presParOf" srcId="{F5408373-8BDD-4E28-BB04-F4BD8B7A5CCD}" destId="{4F1F49C3-823A-4DEA-B1CC-7C3D588ECD5B}" srcOrd="1" destOrd="0" presId="urn:microsoft.com/office/officeart/2018/5/layout/IconCircleLabelList"/>
    <dgm:cxn modelId="{E4D4FE36-1512-479B-9058-E9DB13655E3A}" type="presParOf" srcId="{F5408373-8BDD-4E28-BB04-F4BD8B7A5CCD}" destId="{AB1A51A6-F3F6-4019-BB4C-C508702B7F77}" srcOrd="2" destOrd="0" presId="urn:microsoft.com/office/officeart/2018/5/layout/IconCircleLabelList"/>
    <dgm:cxn modelId="{7EA0C356-FB3B-4362-929B-7B0798D32FBF}" type="presParOf" srcId="{F5408373-8BDD-4E28-BB04-F4BD8B7A5CCD}" destId="{6C5C0AE4-AAF3-4F33-AEAE-33E06CF88485}" srcOrd="3" destOrd="0" presId="urn:microsoft.com/office/officeart/2018/5/layout/IconCircleLabelList"/>
    <dgm:cxn modelId="{8CECB817-92BA-41CF-9227-7B7BA409831B}" type="presParOf" srcId="{591C6820-44F3-4603-B2DD-D2E0E645FB75}" destId="{D7DC73F3-1532-4F5C-884E-398BE8D906F9}" srcOrd="1" destOrd="0" presId="urn:microsoft.com/office/officeart/2018/5/layout/IconCircleLabelList"/>
    <dgm:cxn modelId="{D6890969-2327-41AB-AACE-DE766F6748ED}" type="presParOf" srcId="{591C6820-44F3-4603-B2DD-D2E0E645FB75}" destId="{109FDB4F-1A1A-4AB3-96C6-F2BE1A5CF925}" srcOrd="2" destOrd="0" presId="urn:microsoft.com/office/officeart/2018/5/layout/IconCircleLabelList"/>
    <dgm:cxn modelId="{6F274AD7-DA68-49CB-B52C-46CC33BA6DC3}" type="presParOf" srcId="{109FDB4F-1A1A-4AB3-96C6-F2BE1A5CF925}" destId="{29865A37-4A25-4331-B5C2-0AFEBA162867}" srcOrd="0" destOrd="0" presId="urn:microsoft.com/office/officeart/2018/5/layout/IconCircleLabelList"/>
    <dgm:cxn modelId="{5C75422A-62AF-4E1E-BA9F-F8912691A584}" type="presParOf" srcId="{109FDB4F-1A1A-4AB3-96C6-F2BE1A5CF925}" destId="{CDEF428B-611E-4407-B70B-6F3FC8350179}" srcOrd="1" destOrd="0" presId="urn:microsoft.com/office/officeart/2018/5/layout/IconCircleLabelList"/>
    <dgm:cxn modelId="{5F52DAF1-AA0B-491B-9E96-8F7697C27C92}" type="presParOf" srcId="{109FDB4F-1A1A-4AB3-96C6-F2BE1A5CF925}" destId="{E3800DCE-1F07-49E7-9592-63467285E54B}" srcOrd="2" destOrd="0" presId="urn:microsoft.com/office/officeart/2018/5/layout/IconCircleLabelList"/>
    <dgm:cxn modelId="{EFF73817-C548-467C-A44A-6C010252F14D}" type="presParOf" srcId="{109FDB4F-1A1A-4AB3-96C6-F2BE1A5CF925}" destId="{2139B2ED-BDCB-4AE6-8381-2FD2580583AC}" srcOrd="3" destOrd="0" presId="urn:microsoft.com/office/officeart/2018/5/layout/IconCircleLabelList"/>
    <dgm:cxn modelId="{66456C4A-8224-413D-A38D-DFCC55B4EE73}" type="presParOf" srcId="{591C6820-44F3-4603-B2DD-D2E0E645FB75}" destId="{857CC518-1280-47B0-8C85-06E72F3E186C}" srcOrd="3" destOrd="0" presId="urn:microsoft.com/office/officeart/2018/5/layout/IconCircleLabelList"/>
    <dgm:cxn modelId="{7AE0F22E-A268-45AA-A174-EA0C513C4E3F}" type="presParOf" srcId="{591C6820-44F3-4603-B2DD-D2E0E645FB75}" destId="{381196D2-F892-4757-BBD8-3D7B4AD8C34A}" srcOrd="4" destOrd="0" presId="urn:microsoft.com/office/officeart/2018/5/layout/IconCircleLabelList"/>
    <dgm:cxn modelId="{F5902295-31B2-4023-9E20-99FB3971FED0}" type="presParOf" srcId="{381196D2-F892-4757-BBD8-3D7B4AD8C34A}" destId="{EF417319-59D6-4967-B45E-B89EA24D0EE3}" srcOrd="0" destOrd="0" presId="urn:microsoft.com/office/officeart/2018/5/layout/IconCircleLabelList"/>
    <dgm:cxn modelId="{AD360F99-4A8B-4222-8991-CD27E555763B}" type="presParOf" srcId="{381196D2-F892-4757-BBD8-3D7B4AD8C34A}" destId="{83F1E177-9403-4B42-9076-09886DB33407}" srcOrd="1" destOrd="0" presId="urn:microsoft.com/office/officeart/2018/5/layout/IconCircleLabelList"/>
    <dgm:cxn modelId="{3782B847-C716-490D-808C-6226EFA47E68}" type="presParOf" srcId="{381196D2-F892-4757-BBD8-3D7B4AD8C34A}" destId="{7F7DAE48-3514-4475-AF3A-3E01D20AC233}" srcOrd="2" destOrd="0" presId="urn:microsoft.com/office/officeart/2018/5/layout/IconCircleLabelList"/>
    <dgm:cxn modelId="{FA7ECF36-2CB7-46D8-8A6F-563AB247EDE1}" type="presParOf" srcId="{381196D2-F892-4757-BBD8-3D7B4AD8C34A}" destId="{1827762B-7201-4F19-BB88-E1EB74C17621}"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DC7EF3D-9B80-49F2-9A45-30ED4555CC33}" type="doc">
      <dgm:prSet loTypeId="urn:microsoft.com/office/officeart/2016/7/layout/BasicLinearProcessNumbered" loCatId="process" qsTypeId="urn:microsoft.com/office/officeart/2005/8/quickstyle/simple1" qsCatId="simple" csTypeId="urn:microsoft.com/office/officeart/2005/8/colors/ColorSchemeForSuggestions" csCatId="other"/>
      <dgm:spPr/>
      <dgm:t>
        <a:bodyPr/>
        <a:lstStyle/>
        <a:p>
          <a:endParaRPr lang="en-US"/>
        </a:p>
      </dgm:t>
    </dgm:pt>
    <dgm:pt modelId="{F3D0C1A6-FE90-4379-9F28-B314891C2149}">
      <dgm:prSet/>
      <dgm:spPr/>
      <dgm:t>
        <a:bodyPr/>
        <a:lstStyle/>
        <a:p>
          <a:r>
            <a:rPr lang="en-US"/>
            <a:t>Edit CentreStack Docs with Office Online</a:t>
          </a:r>
        </a:p>
      </dgm:t>
    </dgm:pt>
    <dgm:pt modelId="{B9B5A918-A46F-49F6-A07D-70435FA4011B}" type="parTrans" cxnId="{50FA37C6-60D9-46DD-8000-F6DFF52C0AEA}">
      <dgm:prSet/>
      <dgm:spPr/>
      <dgm:t>
        <a:bodyPr/>
        <a:lstStyle/>
        <a:p>
          <a:endParaRPr lang="en-US"/>
        </a:p>
      </dgm:t>
    </dgm:pt>
    <dgm:pt modelId="{CA4243AC-918E-4D64-86E8-9B5BA10F2654}" type="sibTrans" cxnId="{50FA37C6-60D9-46DD-8000-F6DFF52C0AEA}">
      <dgm:prSet phldrT="1" phldr="0"/>
      <dgm:spPr/>
      <dgm:t>
        <a:bodyPr/>
        <a:lstStyle/>
        <a:p>
          <a:r>
            <a:rPr lang="en-US"/>
            <a:t>1</a:t>
          </a:r>
        </a:p>
      </dgm:t>
    </dgm:pt>
    <dgm:pt modelId="{20C6EE91-D59E-472F-9B0A-5D9B15003C07}">
      <dgm:prSet/>
      <dgm:spPr/>
      <dgm:t>
        <a:bodyPr/>
        <a:lstStyle/>
        <a:p>
          <a:r>
            <a:rPr lang="en-US"/>
            <a:t>Auto-Save redirected to CentreStack storage</a:t>
          </a:r>
        </a:p>
      </dgm:t>
    </dgm:pt>
    <dgm:pt modelId="{35541399-E7F8-42BD-8CD5-7D2FEC9A4E18}" type="parTrans" cxnId="{92C2E75C-ADE3-40AE-B879-5537DB2DE537}">
      <dgm:prSet/>
      <dgm:spPr/>
      <dgm:t>
        <a:bodyPr/>
        <a:lstStyle/>
        <a:p>
          <a:endParaRPr lang="en-US"/>
        </a:p>
      </dgm:t>
    </dgm:pt>
    <dgm:pt modelId="{3E1AAF93-B1DF-49F1-876F-B507B948362E}" type="sibTrans" cxnId="{92C2E75C-ADE3-40AE-B879-5537DB2DE537}">
      <dgm:prSet phldrT="2" phldr="0"/>
      <dgm:spPr/>
      <dgm:t>
        <a:bodyPr/>
        <a:lstStyle/>
        <a:p>
          <a:r>
            <a:rPr lang="en-US"/>
            <a:t>2</a:t>
          </a:r>
        </a:p>
      </dgm:t>
    </dgm:pt>
    <dgm:pt modelId="{2BF5EE50-A35E-428C-9D37-37B30D37C271}">
      <dgm:prSet/>
      <dgm:spPr/>
      <dgm:t>
        <a:bodyPr/>
        <a:lstStyle/>
        <a:p>
          <a:r>
            <a:rPr lang="en-US"/>
            <a:t>Team Folder -&gt; SharePoint Site</a:t>
          </a:r>
        </a:p>
      </dgm:t>
    </dgm:pt>
    <dgm:pt modelId="{186995F4-542E-4441-B104-8504E5F0D718}" type="parTrans" cxnId="{D27DF6BA-4E4A-44F4-AF5F-97C4B186D5E2}">
      <dgm:prSet/>
      <dgm:spPr/>
      <dgm:t>
        <a:bodyPr/>
        <a:lstStyle/>
        <a:p>
          <a:endParaRPr lang="en-US"/>
        </a:p>
      </dgm:t>
    </dgm:pt>
    <dgm:pt modelId="{81FF489B-8289-41A9-B956-45C45BE83F36}" type="sibTrans" cxnId="{D27DF6BA-4E4A-44F4-AF5F-97C4B186D5E2}">
      <dgm:prSet phldrT="3" phldr="0"/>
      <dgm:spPr/>
      <dgm:t>
        <a:bodyPr/>
        <a:lstStyle/>
        <a:p>
          <a:r>
            <a:rPr lang="en-US"/>
            <a:t>3</a:t>
          </a:r>
        </a:p>
      </dgm:t>
    </dgm:pt>
    <dgm:pt modelId="{CAAD4091-EDB7-480F-AD34-D41B2B49E696}">
      <dgm:prSet/>
      <dgm:spPr/>
      <dgm:t>
        <a:bodyPr/>
        <a:lstStyle/>
        <a:p>
          <a:r>
            <a:rPr lang="en-US"/>
            <a:t>Team Folder -&gt; OneDrive</a:t>
          </a:r>
        </a:p>
      </dgm:t>
    </dgm:pt>
    <dgm:pt modelId="{A045290A-ADF1-4038-AC02-B0265D875E17}" type="parTrans" cxnId="{4A5DCB5C-2B36-4B02-A27D-3788DA5E18BC}">
      <dgm:prSet/>
      <dgm:spPr/>
      <dgm:t>
        <a:bodyPr/>
        <a:lstStyle/>
        <a:p>
          <a:endParaRPr lang="en-US"/>
        </a:p>
      </dgm:t>
    </dgm:pt>
    <dgm:pt modelId="{ED84AFD9-A23D-4462-926B-BB126E63991C}" type="sibTrans" cxnId="{4A5DCB5C-2B36-4B02-A27D-3788DA5E18BC}">
      <dgm:prSet phldrT="4" phldr="0"/>
      <dgm:spPr/>
      <dgm:t>
        <a:bodyPr/>
        <a:lstStyle/>
        <a:p>
          <a:r>
            <a:rPr lang="en-US"/>
            <a:t>4</a:t>
          </a:r>
        </a:p>
      </dgm:t>
    </dgm:pt>
    <dgm:pt modelId="{804CE9B8-1A54-406A-8EF1-458D83B8D89F}" type="pres">
      <dgm:prSet presAssocID="{0DC7EF3D-9B80-49F2-9A45-30ED4555CC33}" presName="Name0" presStyleCnt="0">
        <dgm:presLayoutVars>
          <dgm:animLvl val="lvl"/>
          <dgm:resizeHandles val="exact"/>
        </dgm:presLayoutVars>
      </dgm:prSet>
      <dgm:spPr/>
    </dgm:pt>
    <dgm:pt modelId="{E8CB455B-83C1-49CE-BE44-1A7FE2DBA187}" type="pres">
      <dgm:prSet presAssocID="{F3D0C1A6-FE90-4379-9F28-B314891C2149}" presName="compositeNode" presStyleCnt="0">
        <dgm:presLayoutVars>
          <dgm:bulletEnabled val="1"/>
        </dgm:presLayoutVars>
      </dgm:prSet>
      <dgm:spPr/>
    </dgm:pt>
    <dgm:pt modelId="{0E8A4236-1757-4BCE-B46F-0D8A076055EA}" type="pres">
      <dgm:prSet presAssocID="{F3D0C1A6-FE90-4379-9F28-B314891C2149}" presName="bgRect" presStyleLbl="bgAccFollowNode1" presStyleIdx="0" presStyleCnt="4"/>
      <dgm:spPr/>
    </dgm:pt>
    <dgm:pt modelId="{6B78722E-92F2-4FCE-8F72-20D2E5BA4B85}" type="pres">
      <dgm:prSet presAssocID="{CA4243AC-918E-4D64-86E8-9B5BA10F2654}" presName="sibTransNodeCircle" presStyleLbl="alignNode1" presStyleIdx="0" presStyleCnt="8">
        <dgm:presLayoutVars>
          <dgm:chMax val="0"/>
          <dgm:bulletEnabled/>
        </dgm:presLayoutVars>
      </dgm:prSet>
      <dgm:spPr/>
    </dgm:pt>
    <dgm:pt modelId="{07556A9D-BFF1-4221-BAD3-8AC502739D14}" type="pres">
      <dgm:prSet presAssocID="{F3D0C1A6-FE90-4379-9F28-B314891C2149}" presName="bottomLine" presStyleLbl="alignNode1" presStyleIdx="1" presStyleCnt="8">
        <dgm:presLayoutVars/>
      </dgm:prSet>
      <dgm:spPr/>
    </dgm:pt>
    <dgm:pt modelId="{A46B323D-BE79-4996-8BBE-3C2F9BBF137A}" type="pres">
      <dgm:prSet presAssocID="{F3D0C1A6-FE90-4379-9F28-B314891C2149}" presName="nodeText" presStyleLbl="bgAccFollowNode1" presStyleIdx="0" presStyleCnt="4">
        <dgm:presLayoutVars>
          <dgm:bulletEnabled val="1"/>
        </dgm:presLayoutVars>
      </dgm:prSet>
      <dgm:spPr/>
    </dgm:pt>
    <dgm:pt modelId="{BCEB21B3-E1E5-4BA8-A27A-36626AAB8B4F}" type="pres">
      <dgm:prSet presAssocID="{CA4243AC-918E-4D64-86E8-9B5BA10F2654}" presName="sibTrans" presStyleCnt="0"/>
      <dgm:spPr/>
    </dgm:pt>
    <dgm:pt modelId="{9C98AA37-D335-4FBA-B55F-AD0D4A1F14F1}" type="pres">
      <dgm:prSet presAssocID="{20C6EE91-D59E-472F-9B0A-5D9B15003C07}" presName="compositeNode" presStyleCnt="0">
        <dgm:presLayoutVars>
          <dgm:bulletEnabled val="1"/>
        </dgm:presLayoutVars>
      </dgm:prSet>
      <dgm:spPr/>
    </dgm:pt>
    <dgm:pt modelId="{2CA45619-DBCE-422A-B404-C0789DAAE296}" type="pres">
      <dgm:prSet presAssocID="{20C6EE91-D59E-472F-9B0A-5D9B15003C07}" presName="bgRect" presStyleLbl="bgAccFollowNode1" presStyleIdx="1" presStyleCnt="4"/>
      <dgm:spPr/>
    </dgm:pt>
    <dgm:pt modelId="{B1C17356-BAF7-4491-97EB-05298E5E66DE}" type="pres">
      <dgm:prSet presAssocID="{3E1AAF93-B1DF-49F1-876F-B507B948362E}" presName="sibTransNodeCircle" presStyleLbl="alignNode1" presStyleIdx="2" presStyleCnt="8">
        <dgm:presLayoutVars>
          <dgm:chMax val="0"/>
          <dgm:bulletEnabled/>
        </dgm:presLayoutVars>
      </dgm:prSet>
      <dgm:spPr/>
    </dgm:pt>
    <dgm:pt modelId="{1E7AE051-CE74-45BB-BFA8-778C28F8FDF5}" type="pres">
      <dgm:prSet presAssocID="{20C6EE91-D59E-472F-9B0A-5D9B15003C07}" presName="bottomLine" presStyleLbl="alignNode1" presStyleIdx="3" presStyleCnt="8">
        <dgm:presLayoutVars/>
      </dgm:prSet>
      <dgm:spPr/>
    </dgm:pt>
    <dgm:pt modelId="{52839566-5384-4DF6-AD0A-7E41EF29E602}" type="pres">
      <dgm:prSet presAssocID="{20C6EE91-D59E-472F-9B0A-5D9B15003C07}" presName="nodeText" presStyleLbl="bgAccFollowNode1" presStyleIdx="1" presStyleCnt="4">
        <dgm:presLayoutVars>
          <dgm:bulletEnabled val="1"/>
        </dgm:presLayoutVars>
      </dgm:prSet>
      <dgm:spPr/>
    </dgm:pt>
    <dgm:pt modelId="{0043D698-A44F-4477-AFC0-2F8417EE7921}" type="pres">
      <dgm:prSet presAssocID="{3E1AAF93-B1DF-49F1-876F-B507B948362E}" presName="sibTrans" presStyleCnt="0"/>
      <dgm:spPr/>
    </dgm:pt>
    <dgm:pt modelId="{131AFFAD-0E83-447A-926C-BB00D52673BD}" type="pres">
      <dgm:prSet presAssocID="{2BF5EE50-A35E-428C-9D37-37B30D37C271}" presName="compositeNode" presStyleCnt="0">
        <dgm:presLayoutVars>
          <dgm:bulletEnabled val="1"/>
        </dgm:presLayoutVars>
      </dgm:prSet>
      <dgm:spPr/>
    </dgm:pt>
    <dgm:pt modelId="{08F5376E-6E4F-4160-B03D-2BC143A2FBE9}" type="pres">
      <dgm:prSet presAssocID="{2BF5EE50-A35E-428C-9D37-37B30D37C271}" presName="bgRect" presStyleLbl="bgAccFollowNode1" presStyleIdx="2" presStyleCnt="4"/>
      <dgm:spPr/>
    </dgm:pt>
    <dgm:pt modelId="{C908AE57-3797-43F5-8C52-F675091F3CDD}" type="pres">
      <dgm:prSet presAssocID="{81FF489B-8289-41A9-B956-45C45BE83F36}" presName="sibTransNodeCircle" presStyleLbl="alignNode1" presStyleIdx="4" presStyleCnt="8">
        <dgm:presLayoutVars>
          <dgm:chMax val="0"/>
          <dgm:bulletEnabled/>
        </dgm:presLayoutVars>
      </dgm:prSet>
      <dgm:spPr/>
    </dgm:pt>
    <dgm:pt modelId="{EE16555B-3E4F-4A7C-B0DF-8CB972426683}" type="pres">
      <dgm:prSet presAssocID="{2BF5EE50-A35E-428C-9D37-37B30D37C271}" presName="bottomLine" presStyleLbl="alignNode1" presStyleIdx="5" presStyleCnt="8">
        <dgm:presLayoutVars/>
      </dgm:prSet>
      <dgm:spPr/>
    </dgm:pt>
    <dgm:pt modelId="{304D685F-595B-45A6-AF72-76A017774BAB}" type="pres">
      <dgm:prSet presAssocID="{2BF5EE50-A35E-428C-9D37-37B30D37C271}" presName="nodeText" presStyleLbl="bgAccFollowNode1" presStyleIdx="2" presStyleCnt="4">
        <dgm:presLayoutVars>
          <dgm:bulletEnabled val="1"/>
        </dgm:presLayoutVars>
      </dgm:prSet>
      <dgm:spPr/>
    </dgm:pt>
    <dgm:pt modelId="{9D986C0E-AA3C-4815-ADED-AFB9DFC24172}" type="pres">
      <dgm:prSet presAssocID="{81FF489B-8289-41A9-B956-45C45BE83F36}" presName="sibTrans" presStyleCnt="0"/>
      <dgm:spPr/>
    </dgm:pt>
    <dgm:pt modelId="{E42E27FD-6CE5-4AEE-8DDA-733EE1348F71}" type="pres">
      <dgm:prSet presAssocID="{CAAD4091-EDB7-480F-AD34-D41B2B49E696}" presName="compositeNode" presStyleCnt="0">
        <dgm:presLayoutVars>
          <dgm:bulletEnabled val="1"/>
        </dgm:presLayoutVars>
      </dgm:prSet>
      <dgm:spPr/>
    </dgm:pt>
    <dgm:pt modelId="{974DA140-FDD8-45DF-9A4F-CCC0CAE26A4E}" type="pres">
      <dgm:prSet presAssocID="{CAAD4091-EDB7-480F-AD34-D41B2B49E696}" presName="bgRect" presStyleLbl="bgAccFollowNode1" presStyleIdx="3" presStyleCnt="4"/>
      <dgm:spPr/>
    </dgm:pt>
    <dgm:pt modelId="{3CB1D94E-B4C8-4168-B788-E653719C9A1A}" type="pres">
      <dgm:prSet presAssocID="{ED84AFD9-A23D-4462-926B-BB126E63991C}" presName="sibTransNodeCircle" presStyleLbl="alignNode1" presStyleIdx="6" presStyleCnt="8">
        <dgm:presLayoutVars>
          <dgm:chMax val="0"/>
          <dgm:bulletEnabled/>
        </dgm:presLayoutVars>
      </dgm:prSet>
      <dgm:spPr/>
    </dgm:pt>
    <dgm:pt modelId="{8ED24228-2265-46B1-8CA7-0FA0383634BB}" type="pres">
      <dgm:prSet presAssocID="{CAAD4091-EDB7-480F-AD34-D41B2B49E696}" presName="bottomLine" presStyleLbl="alignNode1" presStyleIdx="7" presStyleCnt="8">
        <dgm:presLayoutVars/>
      </dgm:prSet>
      <dgm:spPr/>
    </dgm:pt>
    <dgm:pt modelId="{A61938BF-7FE5-434B-9346-CAA934656C7C}" type="pres">
      <dgm:prSet presAssocID="{CAAD4091-EDB7-480F-AD34-D41B2B49E696}" presName="nodeText" presStyleLbl="bgAccFollowNode1" presStyleIdx="3" presStyleCnt="4">
        <dgm:presLayoutVars>
          <dgm:bulletEnabled val="1"/>
        </dgm:presLayoutVars>
      </dgm:prSet>
      <dgm:spPr/>
    </dgm:pt>
  </dgm:ptLst>
  <dgm:cxnLst>
    <dgm:cxn modelId="{34996604-49DA-4084-B0EC-01AE30E41309}" type="presOf" srcId="{F3D0C1A6-FE90-4379-9F28-B314891C2149}" destId="{0E8A4236-1757-4BCE-B46F-0D8A076055EA}" srcOrd="0" destOrd="0" presId="urn:microsoft.com/office/officeart/2016/7/layout/BasicLinearProcessNumbered"/>
    <dgm:cxn modelId="{6930920B-6F17-4F50-8405-323A0786B924}" type="presOf" srcId="{CAAD4091-EDB7-480F-AD34-D41B2B49E696}" destId="{974DA140-FDD8-45DF-9A4F-CCC0CAE26A4E}" srcOrd="0" destOrd="0" presId="urn:microsoft.com/office/officeart/2016/7/layout/BasicLinearProcessNumbered"/>
    <dgm:cxn modelId="{40AC7E34-A90C-4D4F-B3EC-33CB1F1A9FCE}" type="presOf" srcId="{CA4243AC-918E-4D64-86E8-9B5BA10F2654}" destId="{6B78722E-92F2-4FCE-8F72-20D2E5BA4B85}" srcOrd="0" destOrd="0" presId="urn:microsoft.com/office/officeart/2016/7/layout/BasicLinearProcessNumbered"/>
    <dgm:cxn modelId="{ECCF1135-12DF-4A27-9BC1-DC6B7727B154}" type="presOf" srcId="{2BF5EE50-A35E-428C-9D37-37B30D37C271}" destId="{304D685F-595B-45A6-AF72-76A017774BAB}" srcOrd="1" destOrd="0" presId="urn:microsoft.com/office/officeart/2016/7/layout/BasicLinearProcessNumbered"/>
    <dgm:cxn modelId="{4A5DCB5C-2B36-4B02-A27D-3788DA5E18BC}" srcId="{0DC7EF3D-9B80-49F2-9A45-30ED4555CC33}" destId="{CAAD4091-EDB7-480F-AD34-D41B2B49E696}" srcOrd="3" destOrd="0" parTransId="{A045290A-ADF1-4038-AC02-B0265D875E17}" sibTransId="{ED84AFD9-A23D-4462-926B-BB126E63991C}"/>
    <dgm:cxn modelId="{92C2E75C-ADE3-40AE-B879-5537DB2DE537}" srcId="{0DC7EF3D-9B80-49F2-9A45-30ED4555CC33}" destId="{20C6EE91-D59E-472F-9B0A-5D9B15003C07}" srcOrd="1" destOrd="0" parTransId="{35541399-E7F8-42BD-8CD5-7D2FEC9A4E18}" sibTransId="{3E1AAF93-B1DF-49F1-876F-B507B948362E}"/>
    <dgm:cxn modelId="{13E8964A-5E73-4906-ADBC-853478FB8531}" type="presOf" srcId="{20C6EE91-D59E-472F-9B0A-5D9B15003C07}" destId="{52839566-5384-4DF6-AD0A-7E41EF29E602}" srcOrd="1" destOrd="0" presId="urn:microsoft.com/office/officeart/2016/7/layout/BasicLinearProcessNumbered"/>
    <dgm:cxn modelId="{F0C2086F-38BD-497E-95F6-A8A1FC717386}" type="presOf" srcId="{CAAD4091-EDB7-480F-AD34-D41B2B49E696}" destId="{A61938BF-7FE5-434B-9346-CAA934656C7C}" srcOrd="1" destOrd="0" presId="urn:microsoft.com/office/officeart/2016/7/layout/BasicLinearProcessNumbered"/>
    <dgm:cxn modelId="{5BDFAF75-C998-42B6-9002-731946E2071F}" type="presOf" srcId="{2BF5EE50-A35E-428C-9D37-37B30D37C271}" destId="{08F5376E-6E4F-4160-B03D-2BC143A2FBE9}" srcOrd="0" destOrd="0" presId="urn:microsoft.com/office/officeart/2016/7/layout/BasicLinearProcessNumbered"/>
    <dgm:cxn modelId="{49CB6D94-C559-4AF2-BB0B-99ED4C7292A2}" type="presOf" srcId="{81FF489B-8289-41A9-B956-45C45BE83F36}" destId="{C908AE57-3797-43F5-8C52-F675091F3CDD}" srcOrd="0" destOrd="0" presId="urn:microsoft.com/office/officeart/2016/7/layout/BasicLinearProcessNumbered"/>
    <dgm:cxn modelId="{38496A9A-AAAB-4399-9599-B7FDF03B39C6}" type="presOf" srcId="{ED84AFD9-A23D-4462-926B-BB126E63991C}" destId="{3CB1D94E-B4C8-4168-B788-E653719C9A1A}" srcOrd="0" destOrd="0" presId="urn:microsoft.com/office/officeart/2016/7/layout/BasicLinearProcessNumbered"/>
    <dgm:cxn modelId="{1F613FA0-0545-4E68-BA38-841DF69BDA0B}" type="presOf" srcId="{F3D0C1A6-FE90-4379-9F28-B314891C2149}" destId="{A46B323D-BE79-4996-8BBE-3C2F9BBF137A}" srcOrd="1" destOrd="0" presId="urn:microsoft.com/office/officeart/2016/7/layout/BasicLinearProcessNumbered"/>
    <dgm:cxn modelId="{47F6BAAD-145F-4989-BA4E-6692D28DA0ED}" type="presOf" srcId="{0DC7EF3D-9B80-49F2-9A45-30ED4555CC33}" destId="{804CE9B8-1A54-406A-8EF1-458D83B8D89F}" srcOrd="0" destOrd="0" presId="urn:microsoft.com/office/officeart/2016/7/layout/BasicLinearProcessNumbered"/>
    <dgm:cxn modelId="{D27DF6BA-4E4A-44F4-AF5F-97C4B186D5E2}" srcId="{0DC7EF3D-9B80-49F2-9A45-30ED4555CC33}" destId="{2BF5EE50-A35E-428C-9D37-37B30D37C271}" srcOrd="2" destOrd="0" parTransId="{186995F4-542E-4441-B104-8504E5F0D718}" sibTransId="{81FF489B-8289-41A9-B956-45C45BE83F36}"/>
    <dgm:cxn modelId="{50FA37C6-60D9-46DD-8000-F6DFF52C0AEA}" srcId="{0DC7EF3D-9B80-49F2-9A45-30ED4555CC33}" destId="{F3D0C1A6-FE90-4379-9F28-B314891C2149}" srcOrd="0" destOrd="0" parTransId="{B9B5A918-A46F-49F6-A07D-70435FA4011B}" sibTransId="{CA4243AC-918E-4D64-86E8-9B5BA10F2654}"/>
    <dgm:cxn modelId="{569F0FD6-976A-4CFF-ABF9-8AB2C192B426}" type="presOf" srcId="{3E1AAF93-B1DF-49F1-876F-B507B948362E}" destId="{B1C17356-BAF7-4491-97EB-05298E5E66DE}" srcOrd="0" destOrd="0" presId="urn:microsoft.com/office/officeart/2016/7/layout/BasicLinearProcessNumbered"/>
    <dgm:cxn modelId="{573210F3-5344-4312-9233-17C1667F5139}" type="presOf" srcId="{20C6EE91-D59E-472F-9B0A-5D9B15003C07}" destId="{2CA45619-DBCE-422A-B404-C0789DAAE296}" srcOrd="0" destOrd="0" presId="urn:microsoft.com/office/officeart/2016/7/layout/BasicLinearProcessNumbered"/>
    <dgm:cxn modelId="{9449A00C-3563-4E92-A28E-4E2A89542B3E}" type="presParOf" srcId="{804CE9B8-1A54-406A-8EF1-458D83B8D89F}" destId="{E8CB455B-83C1-49CE-BE44-1A7FE2DBA187}" srcOrd="0" destOrd="0" presId="urn:microsoft.com/office/officeart/2016/7/layout/BasicLinearProcessNumbered"/>
    <dgm:cxn modelId="{6382CAF3-A5AB-422B-A519-74343E147582}" type="presParOf" srcId="{E8CB455B-83C1-49CE-BE44-1A7FE2DBA187}" destId="{0E8A4236-1757-4BCE-B46F-0D8A076055EA}" srcOrd="0" destOrd="0" presId="urn:microsoft.com/office/officeart/2016/7/layout/BasicLinearProcessNumbered"/>
    <dgm:cxn modelId="{AF541F65-A6B1-4CB8-B397-2F1AC7C200A6}" type="presParOf" srcId="{E8CB455B-83C1-49CE-BE44-1A7FE2DBA187}" destId="{6B78722E-92F2-4FCE-8F72-20D2E5BA4B85}" srcOrd="1" destOrd="0" presId="urn:microsoft.com/office/officeart/2016/7/layout/BasicLinearProcessNumbered"/>
    <dgm:cxn modelId="{7ED4B487-CA40-4D32-AB0E-A1F1DB146B2B}" type="presParOf" srcId="{E8CB455B-83C1-49CE-BE44-1A7FE2DBA187}" destId="{07556A9D-BFF1-4221-BAD3-8AC502739D14}" srcOrd="2" destOrd="0" presId="urn:microsoft.com/office/officeart/2016/7/layout/BasicLinearProcessNumbered"/>
    <dgm:cxn modelId="{0754B537-25A0-4E30-B94F-F21205D51234}" type="presParOf" srcId="{E8CB455B-83C1-49CE-BE44-1A7FE2DBA187}" destId="{A46B323D-BE79-4996-8BBE-3C2F9BBF137A}" srcOrd="3" destOrd="0" presId="urn:microsoft.com/office/officeart/2016/7/layout/BasicLinearProcessNumbered"/>
    <dgm:cxn modelId="{E786F057-FAD9-4572-A0FD-D7E2462006B4}" type="presParOf" srcId="{804CE9B8-1A54-406A-8EF1-458D83B8D89F}" destId="{BCEB21B3-E1E5-4BA8-A27A-36626AAB8B4F}" srcOrd="1" destOrd="0" presId="urn:microsoft.com/office/officeart/2016/7/layout/BasicLinearProcessNumbered"/>
    <dgm:cxn modelId="{F606FBB7-D306-4581-BB1C-1FC41A474CCD}" type="presParOf" srcId="{804CE9B8-1A54-406A-8EF1-458D83B8D89F}" destId="{9C98AA37-D335-4FBA-B55F-AD0D4A1F14F1}" srcOrd="2" destOrd="0" presId="urn:microsoft.com/office/officeart/2016/7/layout/BasicLinearProcessNumbered"/>
    <dgm:cxn modelId="{EE1ED571-14CE-48E0-9055-4B00FA461903}" type="presParOf" srcId="{9C98AA37-D335-4FBA-B55F-AD0D4A1F14F1}" destId="{2CA45619-DBCE-422A-B404-C0789DAAE296}" srcOrd="0" destOrd="0" presId="urn:microsoft.com/office/officeart/2016/7/layout/BasicLinearProcessNumbered"/>
    <dgm:cxn modelId="{5134A916-DDCC-475F-9C2C-BF2BE42C8090}" type="presParOf" srcId="{9C98AA37-D335-4FBA-B55F-AD0D4A1F14F1}" destId="{B1C17356-BAF7-4491-97EB-05298E5E66DE}" srcOrd="1" destOrd="0" presId="urn:microsoft.com/office/officeart/2016/7/layout/BasicLinearProcessNumbered"/>
    <dgm:cxn modelId="{0FB90DAD-0DDD-4AEE-8507-8DBF36F8A18F}" type="presParOf" srcId="{9C98AA37-D335-4FBA-B55F-AD0D4A1F14F1}" destId="{1E7AE051-CE74-45BB-BFA8-778C28F8FDF5}" srcOrd="2" destOrd="0" presId="urn:microsoft.com/office/officeart/2016/7/layout/BasicLinearProcessNumbered"/>
    <dgm:cxn modelId="{F74DFC81-F3FC-4AAD-B899-755C0028AE59}" type="presParOf" srcId="{9C98AA37-D335-4FBA-B55F-AD0D4A1F14F1}" destId="{52839566-5384-4DF6-AD0A-7E41EF29E602}" srcOrd="3" destOrd="0" presId="urn:microsoft.com/office/officeart/2016/7/layout/BasicLinearProcessNumbered"/>
    <dgm:cxn modelId="{62FCC099-28BD-4976-B6BA-C32EA32BEF9F}" type="presParOf" srcId="{804CE9B8-1A54-406A-8EF1-458D83B8D89F}" destId="{0043D698-A44F-4477-AFC0-2F8417EE7921}" srcOrd="3" destOrd="0" presId="urn:microsoft.com/office/officeart/2016/7/layout/BasicLinearProcessNumbered"/>
    <dgm:cxn modelId="{27625712-C6D1-4F1B-BF58-1CB58185A34A}" type="presParOf" srcId="{804CE9B8-1A54-406A-8EF1-458D83B8D89F}" destId="{131AFFAD-0E83-447A-926C-BB00D52673BD}" srcOrd="4" destOrd="0" presId="urn:microsoft.com/office/officeart/2016/7/layout/BasicLinearProcessNumbered"/>
    <dgm:cxn modelId="{46ACA257-87A4-4D0B-BC7F-F78FE89E7139}" type="presParOf" srcId="{131AFFAD-0E83-447A-926C-BB00D52673BD}" destId="{08F5376E-6E4F-4160-B03D-2BC143A2FBE9}" srcOrd="0" destOrd="0" presId="urn:microsoft.com/office/officeart/2016/7/layout/BasicLinearProcessNumbered"/>
    <dgm:cxn modelId="{5AEAFC59-7B90-480F-A741-5478D0FDA82A}" type="presParOf" srcId="{131AFFAD-0E83-447A-926C-BB00D52673BD}" destId="{C908AE57-3797-43F5-8C52-F675091F3CDD}" srcOrd="1" destOrd="0" presId="urn:microsoft.com/office/officeart/2016/7/layout/BasicLinearProcessNumbered"/>
    <dgm:cxn modelId="{91A3B193-C04F-4F5A-B596-BA529216DD27}" type="presParOf" srcId="{131AFFAD-0E83-447A-926C-BB00D52673BD}" destId="{EE16555B-3E4F-4A7C-B0DF-8CB972426683}" srcOrd="2" destOrd="0" presId="urn:microsoft.com/office/officeart/2016/7/layout/BasicLinearProcessNumbered"/>
    <dgm:cxn modelId="{BB531439-B3DC-4549-B64F-2D367C00371B}" type="presParOf" srcId="{131AFFAD-0E83-447A-926C-BB00D52673BD}" destId="{304D685F-595B-45A6-AF72-76A017774BAB}" srcOrd="3" destOrd="0" presId="urn:microsoft.com/office/officeart/2016/7/layout/BasicLinearProcessNumbered"/>
    <dgm:cxn modelId="{BEA4483B-4CA0-4D5F-8EF6-B038E46A4E23}" type="presParOf" srcId="{804CE9B8-1A54-406A-8EF1-458D83B8D89F}" destId="{9D986C0E-AA3C-4815-ADED-AFB9DFC24172}" srcOrd="5" destOrd="0" presId="urn:microsoft.com/office/officeart/2016/7/layout/BasicLinearProcessNumbered"/>
    <dgm:cxn modelId="{6A6A03CB-9CCC-464A-A3F9-1457F737740E}" type="presParOf" srcId="{804CE9B8-1A54-406A-8EF1-458D83B8D89F}" destId="{E42E27FD-6CE5-4AEE-8DDA-733EE1348F71}" srcOrd="6" destOrd="0" presId="urn:microsoft.com/office/officeart/2016/7/layout/BasicLinearProcessNumbered"/>
    <dgm:cxn modelId="{C7E798A1-CED5-4A5D-A526-59BBEBA93227}" type="presParOf" srcId="{E42E27FD-6CE5-4AEE-8DDA-733EE1348F71}" destId="{974DA140-FDD8-45DF-9A4F-CCC0CAE26A4E}" srcOrd="0" destOrd="0" presId="urn:microsoft.com/office/officeart/2016/7/layout/BasicLinearProcessNumbered"/>
    <dgm:cxn modelId="{DA772F28-F183-498A-B851-7FA4FFF8FD44}" type="presParOf" srcId="{E42E27FD-6CE5-4AEE-8DDA-733EE1348F71}" destId="{3CB1D94E-B4C8-4168-B788-E653719C9A1A}" srcOrd="1" destOrd="0" presId="urn:microsoft.com/office/officeart/2016/7/layout/BasicLinearProcessNumbered"/>
    <dgm:cxn modelId="{554561D7-042D-4517-8986-078C85BAC78D}" type="presParOf" srcId="{E42E27FD-6CE5-4AEE-8DDA-733EE1348F71}" destId="{8ED24228-2265-46B1-8CA7-0FA0383634BB}" srcOrd="2" destOrd="0" presId="urn:microsoft.com/office/officeart/2016/7/layout/BasicLinearProcessNumbered"/>
    <dgm:cxn modelId="{3430559C-01B6-4A07-86B3-EBFED2B378D5}" type="presParOf" srcId="{E42E27FD-6CE5-4AEE-8DDA-733EE1348F71}" destId="{A61938BF-7FE5-434B-9346-CAA934656C7C}"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E5FAC08-CE43-40B5-A706-E79B835ED9AC}"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60E79D88-E448-4DB4-9776-D7CA8B991078}">
      <dgm:prSet/>
      <dgm:spPr/>
      <dgm:t>
        <a:bodyPr/>
        <a:lstStyle/>
        <a:p>
          <a:r>
            <a:rPr lang="en-US"/>
            <a:t>Channel focused</a:t>
          </a:r>
        </a:p>
      </dgm:t>
    </dgm:pt>
    <dgm:pt modelId="{32711ABE-78CD-4D4F-9373-32B132DB13AE}" type="parTrans" cxnId="{D5B1120D-607A-4704-B0D2-8AE611901A99}">
      <dgm:prSet/>
      <dgm:spPr/>
      <dgm:t>
        <a:bodyPr/>
        <a:lstStyle/>
        <a:p>
          <a:endParaRPr lang="en-US"/>
        </a:p>
      </dgm:t>
    </dgm:pt>
    <dgm:pt modelId="{5F4E424A-5EF5-42B2-B41C-EEE9D53FC5DE}" type="sibTrans" cxnId="{D5B1120D-607A-4704-B0D2-8AE611901A99}">
      <dgm:prSet/>
      <dgm:spPr/>
      <dgm:t>
        <a:bodyPr/>
        <a:lstStyle/>
        <a:p>
          <a:endParaRPr lang="en-US"/>
        </a:p>
      </dgm:t>
    </dgm:pt>
    <dgm:pt modelId="{F32429EC-F0AD-4C77-925C-5F99EB02D0B3}">
      <dgm:prSet/>
      <dgm:spPr/>
      <dgm:t>
        <a:bodyPr/>
        <a:lstStyle/>
        <a:p>
          <a:r>
            <a:rPr lang="en-US"/>
            <a:t>Managed Access</a:t>
          </a:r>
        </a:p>
      </dgm:t>
    </dgm:pt>
    <dgm:pt modelId="{A164B6C2-8748-4E4B-A52B-51A31E499D45}" type="parTrans" cxnId="{A3285227-CEB6-45FF-B932-926131EDD665}">
      <dgm:prSet/>
      <dgm:spPr/>
      <dgm:t>
        <a:bodyPr/>
        <a:lstStyle/>
        <a:p>
          <a:endParaRPr lang="en-US"/>
        </a:p>
      </dgm:t>
    </dgm:pt>
    <dgm:pt modelId="{A67E3FE1-850B-419D-A1D7-0417732FCF86}" type="sibTrans" cxnId="{A3285227-CEB6-45FF-B932-926131EDD665}">
      <dgm:prSet/>
      <dgm:spPr/>
      <dgm:t>
        <a:bodyPr/>
        <a:lstStyle/>
        <a:p>
          <a:endParaRPr lang="en-US"/>
        </a:p>
      </dgm:t>
    </dgm:pt>
    <dgm:pt modelId="{1DC7A9F6-C995-49A0-8159-E73B56667345}">
      <dgm:prSet/>
      <dgm:spPr/>
      <dgm:t>
        <a:bodyPr/>
        <a:lstStyle/>
        <a:p>
          <a:r>
            <a:rPr lang="en-US" dirty="0"/>
            <a:t>File Servers and/or Cloud</a:t>
          </a:r>
        </a:p>
      </dgm:t>
    </dgm:pt>
    <dgm:pt modelId="{C9640272-266E-4329-8C2C-1C79B7A7133D}" type="parTrans" cxnId="{7D4D480D-2E38-4F1E-B615-DD97E27B093C}">
      <dgm:prSet/>
      <dgm:spPr/>
      <dgm:t>
        <a:bodyPr/>
        <a:lstStyle/>
        <a:p>
          <a:endParaRPr lang="en-US"/>
        </a:p>
      </dgm:t>
    </dgm:pt>
    <dgm:pt modelId="{E9C7341D-5584-4150-9E5B-34DC417C1FA7}" type="sibTrans" cxnId="{7D4D480D-2E38-4F1E-B615-DD97E27B093C}">
      <dgm:prSet/>
      <dgm:spPr/>
      <dgm:t>
        <a:bodyPr/>
        <a:lstStyle/>
        <a:p>
          <a:endParaRPr lang="en-US"/>
        </a:p>
      </dgm:t>
    </dgm:pt>
    <dgm:pt modelId="{63BF1ABD-E861-4E16-9454-2246278FEC0D}">
      <dgm:prSet/>
      <dgm:spPr/>
      <dgm:t>
        <a:bodyPr/>
        <a:lstStyle/>
        <a:p>
          <a:pPr>
            <a:defRPr b="1"/>
          </a:pPr>
          <a:r>
            <a:rPr lang="en-US"/>
            <a:t>Technical Highlights</a:t>
          </a:r>
        </a:p>
      </dgm:t>
    </dgm:pt>
    <dgm:pt modelId="{DCCF77F3-3EA2-4D6F-ABF6-18E835A8B20A}" type="parTrans" cxnId="{C30D7424-D44B-44AA-9F28-F56DED3BE640}">
      <dgm:prSet/>
      <dgm:spPr/>
      <dgm:t>
        <a:bodyPr/>
        <a:lstStyle/>
        <a:p>
          <a:endParaRPr lang="en-US"/>
        </a:p>
      </dgm:t>
    </dgm:pt>
    <dgm:pt modelId="{73E54A1F-2BCF-4A91-A12B-7FD62552311B}" type="sibTrans" cxnId="{C30D7424-D44B-44AA-9F28-F56DED3BE640}">
      <dgm:prSet/>
      <dgm:spPr/>
      <dgm:t>
        <a:bodyPr/>
        <a:lstStyle/>
        <a:p>
          <a:endParaRPr lang="en-US"/>
        </a:p>
      </dgm:t>
    </dgm:pt>
    <dgm:pt modelId="{67D896A8-94B3-4515-8CE4-6C29E1E1F7AF}">
      <dgm:prSet/>
      <dgm:spPr/>
      <dgm:t>
        <a:bodyPr/>
        <a:lstStyle/>
        <a:p>
          <a:r>
            <a:rPr lang="en-US" dirty="0"/>
            <a:t>Mapped drives</a:t>
          </a:r>
        </a:p>
      </dgm:t>
    </dgm:pt>
    <dgm:pt modelId="{B629525B-D4C3-4BFB-AD96-47E00AF18B6B}" type="parTrans" cxnId="{2FEB506E-7CF4-4A73-A317-C22D3ACEDC21}">
      <dgm:prSet/>
      <dgm:spPr/>
      <dgm:t>
        <a:bodyPr/>
        <a:lstStyle/>
        <a:p>
          <a:endParaRPr lang="en-US"/>
        </a:p>
      </dgm:t>
    </dgm:pt>
    <dgm:pt modelId="{14EBECE0-DA44-419A-9833-614A2AFEB5A6}" type="sibTrans" cxnId="{2FEB506E-7CF4-4A73-A317-C22D3ACEDC21}">
      <dgm:prSet/>
      <dgm:spPr/>
      <dgm:t>
        <a:bodyPr/>
        <a:lstStyle/>
        <a:p>
          <a:endParaRPr lang="en-US"/>
        </a:p>
      </dgm:t>
    </dgm:pt>
    <dgm:pt modelId="{DE828C37-564E-464B-AB21-1C8509B79140}">
      <dgm:prSet/>
      <dgm:spPr/>
      <dgm:t>
        <a:bodyPr/>
        <a:lstStyle/>
        <a:p>
          <a:r>
            <a:rPr lang="en-US" dirty="0"/>
            <a:t>File locking</a:t>
          </a:r>
        </a:p>
      </dgm:t>
    </dgm:pt>
    <dgm:pt modelId="{3AB1C5F5-BC23-4B81-9AC2-F3CE80DF7E38}" type="parTrans" cxnId="{87112FF3-F287-469E-A4DB-F6A269134CED}">
      <dgm:prSet/>
      <dgm:spPr/>
      <dgm:t>
        <a:bodyPr/>
        <a:lstStyle/>
        <a:p>
          <a:endParaRPr lang="en-US"/>
        </a:p>
      </dgm:t>
    </dgm:pt>
    <dgm:pt modelId="{5F751739-7000-4971-90EE-D3CF51430FEC}" type="sibTrans" cxnId="{87112FF3-F287-469E-A4DB-F6A269134CED}">
      <dgm:prSet/>
      <dgm:spPr/>
      <dgm:t>
        <a:bodyPr/>
        <a:lstStyle/>
        <a:p>
          <a:endParaRPr lang="en-US"/>
        </a:p>
      </dgm:t>
    </dgm:pt>
    <dgm:pt modelId="{FAB84E70-CB6F-4E96-BC88-FAD811E7FB89}">
      <dgm:prSet/>
      <dgm:spPr/>
      <dgm:t>
        <a:bodyPr/>
        <a:lstStyle/>
        <a:p>
          <a:r>
            <a:rPr lang="en-US" dirty="0"/>
            <a:t>Sync on-demand</a:t>
          </a:r>
        </a:p>
      </dgm:t>
    </dgm:pt>
    <dgm:pt modelId="{B6E76A28-C56E-420A-9351-AA59AE1C080D}" type="parTrans" cxnId="{7FE53CE5-78CD-4232-82FB-41700618D790}">
      <dgm:prSet/>
      <dgm:spPr/>
      <dgm:t>
        <a:bodyPr/>
        <a:lstStyle/>
        <a:p>
          <a:endParaRPr lang="en-US"/>
        </a:p>
      </dgm:t>
    </dgm:pt>
    <dgm:pt modelId="{5A2650B8-3515-453D-B677-B7771F51E30F}" type="sibTrans" cxnId="{7FE53CE5-78CD-4232-82FB-41700618D790}">
      <dgm:prSet/>
      <dgm:spPr/>
    </dgm:pt>
    <dgm:pt modelId="{7FA2139A-50D6-4A07-9921-DF09A24072E5}">
      <dgm:prSet/>
      <dgm:spPr/>
      <dgm:t>
        <a:bodyPr/>
        <a:lstStyle/>
        <a:p>
          <a:r>
            <a:rPr lang="en-US" dirty="0"/>
            <a:t>NTFS &amp; AD integration</a:t>
          </a:r>
        </a:p>
      </dgm:t>
    </dgm:pt>
    <dgm:pt modelId="{9747C2A4-0655-4637-8222-CF78243AF04B}" type="parTrans" cxnId="{05F3AF62-D31F-406F-BA20-6FF714751DEF}">
      <dgm:prSet/>
      <dgm:spPr/>
      <dgm:t>
        <a:bodyPr/>
        <a:lstStyle/>
        <a:p>
          <a:endParaRPr lang="en-US"/>
        </a:p>
      </dgm:t>
    </dgm:pt>
    <dgm:pt modelId="{215D2E41-F6FC-45B2-B96F-DE4DA916EBF9}" type="sibTrans" cxnId="{05F3AF62-D31F-406F-BA20-6FF714751DEF}">
      <dgm:prSet/>
      <dgm:spPr/>
    </dgm:pt>
    <dgm:pt modelId="{D7C8CDA3-1B74-4504-B7C2-D14331A37F01}">
      <dgm:prSet/>
      <dgm:spPr/>
      <dgm:t>
        <a:bodyPr/>
        <a:lstStyle/>
        <a:p>
          <a:pPr>
            <a:defRPr b="1"/>
          </a:pPr>
          <a:r>
            <a:rPr lang="en-US" dirty="0"/>
            <a:t>Strategic Highlights</a:t>
          </a:r>
        </a:p>
      </dgm:t>
    </dgm:pt>
    <dgm:pt modelId="{9F50D0BD-2CBF-4E24-97BB-BF3582099CE0}" type="sibTrans" cxnId="{718A1834-BCB8-4DEB-AF43-1B1C707E2E23}">
      <dgm:prSet/>
      <dgm:spPr/>
      <dgm:t>
        <a:bodyPr/>
        <a:lstStyle/>
        <a:p>
          <a:endParaRPr lang="en-US"/>
        </a:p>
      </dgm:t>
    </dgm:pt>
    <dgm:pt modelId="{002C21E0-024E-42FC-B947-DE35FDD1C59E}" type="parTrans" cxnId="{718A1834-BCB8-4DEB-AF43-1B1C707E2E23}">
      <dgm:prSet/>
      <dgm:spPr/>
      <dgm:t>
        <a:bodyPr/>
        <a:lstStyle/>
        <a:p>
          <a:endParaRPr lang="en-US"/>
        </a:p>
      </dgm:t>
    </dgm:pt>
    <dgm:pt modelId="{1A11828C-5A31-4259-B8C9-748A7B11B11C}" type="pres">
      <dgm:prSet presAssocID="{4E5FAC08-CE43-40B5-A706-E79B835ED9AC}" presName="Name0" presStyleCnt="0">
        <dgm:presLayoutVars>
          <dgm:dir/>
          <dgm:animLvl val="lvl"/>
          <dgm:resizeHandles val="exact"/>
        </dgm:presLayoutVars>
      </dgm:prSet>
      <dgm:spPr/>
    </dgm:pt>
    <dgm:pt modelId="{8CEA4096-5BD7-481B-AC13-66247CB54E3B}" type="pres">
      <dgm:prSet presAssocID="{D7C8CDA3-1B74-4504-B7C2-D14331A37F01}" presName="linNode" presStyleCnt="0"/>
      <dgm:spPr/>
    </dgm:pt>
    <dgm:pt modelId="{2A6CAAF2-F105-458D-B7F6-EA85C7122FCF}" type="pres">
      <dgm:prSet presAssocID="{D7C8CDA3-1B74-4504-B7C2-D14331A37F01}" presName="parentText" presStyleLbl="node1" presStyleIdx="0" presStyleCnt="2">
        <dgm:presLayoutVars>
          <dgm:chMax val="1"/>
          <dgm:bulletEnabled val="1"/>
        </dgm:presLayoutVars>
      </dgm:prSet>
      <dgm:spPr/>
    </dgm:pt>
    <dgm:pt modelId="{94015981-1F43-43E2-8DB5-E51EF07B2FD6}" type="pres">
      <dgm:prSet presAssocID="{D7C8CDA3-1B74-4504-B7C2-D14331A37F01}" presName="descendantText" presStyleLbl="alignAccFollowNode1" presStyleIdx="0" presStyleCnt="2">
        <dgm:presLayoutVars>
          <dgm:bulletEnabled val="1"/>
        </dgm:presLayoutVars>
      </dgm:prSet>
      <dgm:spPr/>
    </dgm:pt>
    <dgm:pt modelId="{93F17391-95F1-443A-8170-9EC1EC1D8AC1}" type="pres">
      <dgm:prSet presAssocID="{9F50D0BD-2CBF-4E24-97BB-BF3582099CE0}" presName="sp" presStyleCnt="0"/>
      <dgm:spPr/>
    </dgm:pt>
    <dgm:pt modelId="{66AC2249-5860-46B4-A52E-E8861AA54740}" type="pres">
      <dgm:prSet presAssocID="{63BF1ABD-E861-4E16-9454-2246278FEC0D}" presName="linNode" presStyleCnt="0"/>
      <dgm:spPr/>
    </dgm:pt>
    <dgm:pt modelId="{AF3EEF7A-6481-4265-9B0C-C3F8A2F8D1BB}" type="pres">
      <dgm:prSet presAssocID="{63BF1ABD-E861-4E16-9454-2246278FEC0D}" presName="parentText" presStyleLbl="node1" presStyleIdx="1" presStyleCnt="2">
        <dgm:presLayoutVars>
          <dgm:chMax val="1"/>
          <dgm:bulletEnabled val="1"/>
        </dgm:presLayoutVars>
      </dgm:prSet>
      <dgm:spPr/>
    </dgm:pt>
    <dgm:pt modelId="{7FC3D5FE-2937-409B-8E8F-229489804C19}" type="pres">
      <dgm:prSet presAssocID="{63BF1ABD-E861-4E16-9454-2246278FEC0D}" presName="descendantText" presStyleLbl="alignAccFollowNode1" presStyleIdx="1" presStyleCnt="2">
        <dgm:presLayoutVars>
          <dgm:bulletEnabled val="1"/>
        </dgm:presLayoutVars>
      </dgm:prSet>
      <dgm:spPr/>
    </dgm:pt>
  </dgm:ptLst>
  <dgm:cxnLst>
    <dgm:cxn modelId="{D5B1120D-607A-4704-B0D2-8AE611901A99}" srcId="{D7C8CDA3-1B74-4504-B7C2-D14331A37F01}" destId="{60E79D88-E448-4DB4-9776-D7CA8B991078}" srcOrd="0" destOrd="0" parTransId="{32711ABE-78CD-4D4F-9373-32B132DB13AE}" sibTransId="{5F4E424A-5EF5-42B2-B41C-EEE9D53FC5DE}"/>
    <dgm:cxn modelId="{7D4D480D-2E38-4F1E-B615-DD97E27B093C}" srcId="{D7C8CDA3-1B74-4504-B7C2-D14331A37F01}" destId="{1DC7A9F6-C995-49A0-8159-E73B56667345}" srcOrd="2" destOrd="0" parTransId="{C9640272-266E-4329-8C2C-1C79B7A7133D}" sibTransId="{E9C7341D-5584-4150-9E5B-34DC417C1FA7}"/>
    <dgm:cxn modelId="{C30D7424-D44B-44AA-9F28-F56DED3BE640}" srcId="{4E5FAC08-CE43-40B5-A706-E79B835ED9AC}" destId="{63BF1ABD-E861-4E16-9454-2246278FEC0D}" srcOrd="1" destOrd="0" parTransId="{DCCF77F3-3EA2-4D6F-ABF6-18E835A8B20A}" sibTransId="{73E54A1F-2BCF-4A91-A12B-7FD62552311B}"/>
    <dgm:cxn modelId="{A8D22D27-CC16-40D6-987F-7378D1227330}" type="presOf" srcId="{FAB84E70-CB6F-4E96-BC88-FAD811E7FB89}" destId="{7FC3D5FE-2937-409B-8E8F-229489804C19}" srcOrd="0" destOrd="1" presId="urn:microsoft.com/office/officeart/2005/8/layout/vList5"/>
    <dgm:cxn modelId="{A3285227-CEB6-45FF-B932-926131EDD665}" srcId="{D7C8CDA3-1B74-4504-B7C2-D14331A37F01}" destId="{F32429EC-F0AD-4C77-925C-5F99EB02D0B3}" srcOrd="1" destOrd="0" parTransId="{A164B6C2-8748-4E4B-A52B-51A31E499D45}" sibTransId="{A67E3FE1-850B-419D-A1D7-0417732FCF86}"/>
    <dgm:cxn modelId="{F411E730-DA5B-4251-851C-CC4E907B558A}" type="presOf" srcId="{D7C8CDA3-1B74-4504-B7C2-D14331A37F01}" destId="{2A6CAAF2-F105-458D-B7F6-EA85C7122FCF}" srcOrd="0" destOrd="0" presId="urn:microsoft.com/office/officeart/2005/8/layout/vList5"/>
    <dgm:cxn modelId="{718A1834-BCB8-4DEB-AF43-1B1C707E2E23}" srcId="{4E5FAC08-CE43-40B5-A706-E79B835ED9AC}" destId="{D7C8CDA3-1B74-4504-B7C2-D14331A37F01}" srcOrd="0" destOrd="0" parTransId="{002C21E0-024E-42FC-B947-DE35FDD1C59E}" sibTransId="{9F50D0BD-2CBF-4E24-97BB-BF3582099CE0}"/>
    <dgm:cxn modelId="{05F3AF62-D31F-406F-BA20-6FF714751DEF}" srcId="{63BF1ABD-E861-4E16-9454-2246278FEC0D}" destId="{7FA2139A-50D6-4A07-9921-DF09A24072E5}" srcOrd="2" destOrd="0" parTransId="{9747C2A4-0655-4637-8222-CF78243AF04B}" sibTransId="{215D2E41-F6FC-45B2-B96F-DE4DA916EBF9}"/>
    <dgm:cxn modelId="{C910D943-BF02-400C-92D7-B9AC16BAD65D}" type="presOf" srcId="{DE828C37-564E-464B-AB21-1C8509B79140}" destId="{7FC3D5FE-2937-409B-8E8F-229489804C19}" srcOrd="0" destOrd="3" presId="urn:microsoft.com/office/officeart/2005/8/layout/vList5"/>
    <dgm:cxn modelId="{0F853666-1095-4D7D-B288-DA4E2C9A0E9F}" type="presOf" srcId="{4E5FAC08-CE43-40B5-A706-E79B835ED9AC}" destId="{1A11828C-5A31-4259-B8C9-748A7B11B11C}" srcOrd="0" destOrd="0" presId="urn:microsoft.com/office/officeart/2005/8/layout/vList5"/>
    <dgm:cxn modelId="{DC806067-8540-479E-8632-C3890F42D20E}" type="presOf" srcId="{7FA2139A-50D6-4A07-9921-DF09A24072E5}" destId="{7FC3D5FE-2937-409B-8E8F-229489804C19}" srcOrd="0" destOrd="2" presId="urn:microsoft.com/office/officeart/2005/8/layout/vList5"/>
    <dgm:cxn modelId="{2FEB506E-7CF4-4A73-A317-C22D3ACEDC21}" srcId="{63BF1ABD-E861-4E16-9454-2246278FEC0D}" destId="{67D896A8-94B3-4515-8CE4-6C29E1E1F7AF}" srcOrd="0" destOrd="0" parTransId="{B629525B-D4C3-4BFB-AD96-47E00AF18B6B}" sibTransId="{14EBECE0-DA44-419A-9833-614A2AFEB5A6}"/>
    <dgm:cxn modelId="{3EB6C570-A113-4622-803A-0007891623EB}" type="presOf" srcId="{67D896A8-94B3-4515-8CE4-6C29E1E1F7AF}" destId="{7FC3D5FE-2937-409B-8E8F-229489804C19}" srcOrd="0" destOrd="0" presId="urn:microsoft.com/office/officeart/2005/8/layout/vList5"/>
    <dgm:cxn modelId="{22A5D97E-8A96-466F-8295-612FDE88D3A7}" type="presOf" srcId="{60E79D88-E448-4DB4-9776-D7CA8B991078}" destId="{94015981-1F43-43E2-8DB5-E51EF07B2FD6}" srcOrd="0" destOrd="0" presId="urn:microsoft.com/office/officeart/2005/8/layout/vList5"/>
    <dgm:cxn modelId="{5C99268F-8E9F-43A4-BEC9-A5C8E379DA10}" type="presOf" srcId="{1DC7A9F6-C995-49A0-8159-E73B56667345}" destId="{94015981-1F43-43E2-8DB5-E51EF07B2FD6}" srcOrd="0" destOrd="2" presId="urn:microsoft.com/office/officeart/2005/8/layout/vList5"/>
    <dgm:cxn modelId="{2210C1A1-7C68-4EB9-8CFB-C905327D617B}" type="presOf" srcId="{63BF1ABD-E861-4E16-9454-2246278FEC0D}" destId="{AF3EEF7A-6481-4265-9B0C-C3F8A2F8D1BB}" srcOrd="0" destOrd="0" presId="urn:microsoft.com/office/officeart/2005/8/layout/vList5"/>
    <dgm:cxn modelId="{7FE53CE5-78CD-4232-82FB-41700618D790}" srcId="{63BF1ABD-E861-4E16-9454-2246278FEC0D}" destId="{FAB84E70-CB6F-4E96-BC88-FAD811E7FB89}" srcOrd="1" destOrd="0" parTransId="{B6E76A28-C56E-420A-9351-AA59AE1C080D}" sibTransId="{5A2650B8-3515-453D-B677-B7771F51E30F}"/>
    <dgm:cxn modelId="{87112FF3-F287-469E-A4DB-F6A269134CED}" srcId="{63BF1ABD-E861-4E16-9454-2246278FEC0D}" destId="{DE828C37-564E-464B-AB21-1C8509B79140}" srcOrd="3" destOrd="0" parTransId="{3AB1C5F5-BC23-4B81-9AC2-F3CE80DF7E38}" sibTransId="{5F751739-7000-4971-90EE-D3CF51430FEC}"/>
    <dgm:cxn modelId="{EA49FFF8-DA07-4B0F-9DDC-EB8B6DDBA75A}" type="presOf" srcId="{F32429EC-F0AD-4C77-925C-5F99EB02D0B3}" destId="{94015981-1F43-43E2-8DB5-E51EF07B2FD6}" srcOrd="0" destOrd="1" presId="urn:microsoft.com/office/officeart/2005/8/layout/vList5"/>
    <dgm:cxn modelId="{7FEE9953-1A2D-41B9-908C-DA82E2D1243C}" type="presParOf" srcId="{1A11828C-5A31-4259-B8C9-748A7B11B11C}" destId="{8CEA4096-5BD7-481B-AC13-66247CB54E3B}" srcOrd="0" destOrd="0" presId="urn:microsoft.com/office/officeart/2005/8/layout/vList5"/>
    <dgm:cxn modelId="{D6BFEAC9-6C8E-4639-8E47-4398E83A963C}" type="presParOf" srcId="{8CEA4096-5BD7-481B-AC13-66247CB54E3B}" destId="{2A6CAAF2-F105-458D-B7F6-EA85C7122FCF}" srcOrd="0" destOrd="0" presId="urn:microsoft.com/office/officeart/2005/8/layout/vList5"/>
    <dgm:cxn modelId="{90D45649-4130-4D97-96A2-5661D3FCA8B4}" type="presParOf" srcId="{8CEA4096-5BD7-481B-AC13-66247CB54E3B}" destId="{94015981-1F43-43E2-8DB5-E51EF07B2FD6}" srcOrd="1" destOrd="0" presId="urn:microsoft.com/office/officeart/2005/8/layout/vList5"/>
    <dgm:cxn modelId="{4F6054EE-8CE1-4838-88F6-4901B126FC64}" type="presParOf" srcId="{1A11828C-5A31-4259-B8C9-748A7B11B11C}" destId="{93F17391-95F1-443A-8170-9EC1EC1D8AC1}" srcOrd="1" destOrd="0" presId="urn:microsoft.com/office/officeart/2005/8/layout/vList5"/>
    <dgm:cxn modelId="{0119816A-1F40-446C-A6E1-ED854AA77F14}" type="presParOf" srcId="{1A11828C-5A31-4259-B8C9-748A7B11B11C}" destId="{66AC2249-5860-46B4-A52E-E8861AA54740}" srcOrd="2" destOrd="0" presId="urn:microsoft.com/office/officeart/2005/8/layout/vList5"/>
    <dgm:cxn modelId="{6FD39FB7-31FF-4D2B-8ADE-F5839A09A949}" type="presParOf" srcId="{66AC2249-5860-46B4-A52E-E8861AA54740}" destId="{AF3EEF7A-6481-4265-9B0C-C3F8A2F8D1BB}" srcOrd="0" destOrd="0" presId="urn:microsoft.com/office/officeart/2005/8/layout/vList5"/>
    <dgm:cxn modelId="{52FACE29-B5AB-4391-A277-4C6D9910D82B}" type="presParOf" srcId="{66AC2249-5860-46B4-A52E-E8861AA54740}" destId="{7FC3D5FE-2937-409B-8E8F-229489804C1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E5FAC08-CE43-40B5-A706-E79B835ED9AC}"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60E79D88-E448-4DB4-9776-D7CA8B991078}">
      <dgm:prSet/>
      <dgm:spPr/>
      <dgm:t>
        <a:bodyPr/>
        <a:lstStyle/>
        <a:p>
          <a:r>
            <a:rPr lang="en-US" dirty="0"/>
            <a:t>Increased margins</a:t>
          </a:r>
        </a:p>
      </dgm:t>
    </dgm:pt>
    <dgm:pt modelId="{32711ABE-78CD-4D4F-9373-32B132DB13AE}" type="parTrans" cxnId="{D5B1120D-607A-4704-B0D2-8AE611901A99}">
      <dgm:prSet/>
      <dgm:spPr/>
      <dgm:t>
        <a:bodyPr/>
        <a:lstStyle/>
        <a:p>
          <a:endParaRPr lang="en-US"/>
        </a:p>
      </dgm:t>
    </dgm:pt>
    <dgm:pt modelId="{5F4E424A-5EF5-42B2-B41C-EEE9D53FC5DE}" type="sibTrans" cxnId="{D5B1120D-607A-4704-B0D2-8AE611901A99}">
      <dgm:prSet/>
      <dgm:spPr/>
      <dgm:t>
        <a:bodyPr/>
        <a:lstStyle/>
        <a:p>
          <a:endParaRPr lang="en-US"/>
        </a:p>
      </dgm:t>
    </dgm:pt>
    <dgm:pt modelId="{63BF1ABD-E861-4E16-9454-2246278FEC0D}">
      <dgm:prSet/>
      <dgm:spPr/>
      <dgm:t>
        <a:bodyPr/>
        <a:lstStyle/>
        <a:p>
          <a:pPr>
            <a:defRPr b="1"/>
          </a:pPr>
          <a:r>
            <a:rPr lang="en-US" dirty="0"/>
            <a:t>Customer Benefits</a:t>
          </a:r>
        </a:p>
      </dgm:t>
    </dgm:pt>
    <dgm:pt modelId="{DCCF77F3-3EA2-4D6F-ABF6-18E835A8B20A}" type="parTrans" cxnId="{C30D7424-D44B-44AA-9F28-F56DED3BE640}">
      <dgm:prSet/>
      <dgm:spPr/>
      <dgm:t>
        <a:bodyPr/>
        <a:lstStyle/>
        <a:p>
          <a:endParaRPr lang="en-US"/>
        </a:p>
      </dgm:t>
    </dgm:pt>
    <dgm:pt modelId="{73E54A1F-2BCF-4A91-A12B-7FD62552311B}" type="sibTrans" cxnId="{C30D7424-D44B-44AA-9F28-F56DED3BE640}">
      <dgm:prSet/>
      <dgm:spPr/>
      <dgm:t>
        <a:bodyPr/>
        <a:lstStyle/>
        <a:p>
          <a:endParaRPr lang="en-US"/>
        </a:p>
      </dgm:t>
    </dgm:pt>
    <dgm:pt modelId="{67D896A8-94B3-4515-8CE4-6C29E1E1F7AF}">
      <dgm:prSet/>
      <dgm:spPr/>
      <dgm:t>
        <a:bodyPr/>
        <a:lstStyle/>
        <a:p>
          <a:r>
            <a:rPr lang="en-US" dirty="0"/>
            <a:t>Easy migration</a:t>
          </a:r>
        </a:p>
      </dgm:t>
    </dgm:pt>
    <dgm:pt modelId="{B629525B-D4C3-4BFB-AD96-47E00AF18B6B}" type="parTrans" cxnId="{2FEB506E-7CF4-4A73-A317-C22D3ACEDC21}">
      <dgm:prSet/>
      <dgm:spPr/>
      <dgm:t>
        <a:bodyPr/>
        <a:lstStyle/>
        <a:p>
          <a:endParaRPr lang="en-US"/>
        </a:p>
      </dgm:t>
    </dgm:pt>
    <dgm:pt modelId="{14EBECE0-DA44-419A-9833-614A2AFEB5A6}" type="sibTrans" cxnId="{2FEB506E-7CF4-4A73-A317-C22D3ACEDC21}">
      <dgm:prSet/>
      <dgm:spPr/>
      <dgm:t>
        <a:bodyPr/>
        <a:lstStyle/>
        <a:p>
          <a:endParaRPr lang="en-US"/>
        </a:p>
      </dgm:t>
    </dgm:pt>
    <dgm:pt modelId="{D7C8CDA3-1B74-4504-B7C2-D14331A37F01}">
      <dgm:prSet/>
      <dgm:spPr/>
      <dgm:t>
        <a:bodyPr/>
        <a:lstStyle/>
        <a:p>
          <a:pPr>
            <a:defRPr b="1"/>
          </a:pPr>
          <a:r>
            <a:rPr lang="en-US" dirty="0"/>
            <a:t>MSP Benefits</a:t>
          </a:r>
        </a:p>
      </dgm:t>
    </dgm:pt>
    <dgm:pt modelId="{9F50D0BD-2CBF-4E24-97BB-BF3582099CE0}" type="sibTrans" cxnId="{718A1834-BCB8-4DEB-AF43-1B1C707E2E23}">
      <dgm:prSet/>
      <dgm:spPr/>
      <dgm:t>
        <a:bodyPr/>
        <a:lstStyle/>
        <a:p>
          <a:endParaRPr lang="en-US"/>
        </a:p>
      </dgm:t>
    </dgm:pt>
    <dgm:pt modelId="{002C21E0-024E-42FC-B947-DE35FDD1C59E}" type="parTrans" cxnId="{718A1834-BCB8-4DEB-AF43-1B1C707E2E23}">
      <dgm:prSet/>
      <dgm:spPr/>
      <dgm:t>
        <a:bodyPr/>
        <a:lstStyle/>
        <a:p>
          <a:endParaRPr lang="en-US"/>
        </a:p>
      </dgm:t>
    </dgm:pt>
    <dgm:pt modelId="{26D43F3F-D854-4F0A-887D-95F36AC6BA1B}">
      <dgm:prSet/>
      <dgm:spPr/>
      <dgm:t>
        <a:bodyPr/>
        <a:lstStyle/>
        <a:p>
          <a:r>
            <a:rPr lang="en-US" dirty="0"/>
            <a:t>Increased control</a:t>
          </a:r>
        </a:p>
      </dgm:t>
    </dgm:pt>
    <dgm:pt modelId="{D1D6CF39-ED06-4524-8D57-A35D2BCF6254}" type="parTrans" cxnId="{ECEE4745-2EC2-48D7-87E5-4BFDE1C233DA}">
      <dgm:prSet/>
      <dgm:spPr/>
      <dgm:t>
        <a:bodyPr/>
        <a:lstStyle/>
        <a:p>
          <a:endParaRPr lang="en-US"/>
        </a:p>
      </dgm:t>
    </dgm:pt>
    <dgm:pt modelId="{D524EDB8-5AA8-48B2-B48A-8AFA3D3E1351}" type="sibTrans" cxnId="{ECEE4745-2EC2-48D7-87E5-4BFDE1C233DA}">
      <dgm:prSet/>
      <dgm:spPr/>
      <dgm:t>
        <a:bodyPr/>
        <a:lstStyle/>
        <a:p>
          <a:endParaRPr lang="en-US"/>
        </a:p>
      </dgm:t>
    </dgm:pt>
    <dgm:pt modelId="{F44AC435-3CDF-4DD0-AFD3-A1589DA86F5F}">
      <dgm:prSet/>
      <dgm:spPr/>
      <dgm:t>
        <a:bodyPr/>
        <a:lstStyle/>
        <a:p>
          <a:r>
            <a:rPr lang="en-US" dirty="0"/>
            <a:t>Own the service</a:t>
          </a:r>
        </a:p>
      </dgm:t>
    </dgm:pt>
    <dgm:pt modelId="{F49C936E-40EF-496F-A6D0-689A70A0E263}" type="parTrans" cxnId="{F269B4E9-E482-4949-BCA0-175C46D24A1E}">
      <dgm:prSet/>
      <dgm:spPr/>
    </dgm:pt>
    <dgm:pt modelId="{950FC243-C7E8-4899-938E-E9798C7C32A3}" type="sibTrans" cxnId="{F269B4E9-E482-4949-BCA0-175C46D24A1E}">
      <dgm:prSet/>
      <dgm:spPr/>
    </dgm:pt>
    <dgm:pt modelId="{18D2BFA9-2F64-4A10-9F8E-A0090BD68C8C}">
      <dgm:prSet/>
      <dgm:spPr/>
      <dgm:t>
        <a:bodyPr/>
        <a:lstStyle/>
        <a:p>
          <a:r>
            <a:rPr lang="en-US" dirty="0"/>
            <a:t>White labeled</a:t>
          </a:r>
        </a:p>
      </dgm:t>
    </dgm:pt>
    <dgm:pt modelId="{8137A42D-2B1D-43BC-B2E0-21E5181A0DF3}" type="parTrans" cxnId="{00D6D440-4D9F-4314-B2F0-C654E4CF53F2}">
      <dgm:prSet/>
      <dgm:spPr/>
    </dgm:pt>
    <dgm:pt modelId="{1607066D-F10A-4DD9-8347-0E5FB812AB7D}" type="sibTrans" cxnId="{00D6D440-4D9F-4314-B2F0-C654E4CF53F2}">
      <dgm:prSet/>
      <dgm:spPr/>
    </dgm:pt>
    <dgm:pt modelId="{124B5622-ECC2-475C-B0F1-143D31D2BFCB}">
      <dgm:prSet/>
      <dgm:spPr/>
      <dgm:t>
        <a:bodyPr/>
        <a:lstStyle/>
        <a:p>
          <a:r>
            <a:rPr lang="en-US" dirty="0"/>
            <a:t>More security and control</a:t>
          </a:r>
        </a:p>
      </dgm:t>
    </dgm:pt>
    <dgm:pt modelId="{51A4B27F-3430-4565-93C5-EF7CF1636215}" type="parTrans" cxnId="{651DFE1C-D46F-4CAA-8247-4C7E8B0DC705}">
      <dgm:prSet/>
      <dgm:spPr/>
    </dgm:pt>
    <dgm:pt modelId="{1D86AFF1-B769-4AD8-917D-817BC229CB74}" type="sibTrans" cxnId="{651DFE1C-D46F-4CAA-8247-4C7E8B0DC705}">
      <dgm:prSet/>
      <dgm:spPr/>
    </dgm:pt>
    <dgm:pt modelId="{5793CE35-B2A2-476D-B70D-87424FC24168}">
      <dgm:prSet/>
      <dgm:spPr/>
      <dgm:t>
        <a:bodyPr/>
        <a:lstStyle/>
        <a:p>
          <a:r>
            <a:rPr lang="en-US" dirty="0"/>
            <a:t>Better performance</a:t>
          </a:r>
        </a:p>
      </dgm:t>
    </dgm:pt>
    <dgm:pt modelId="{B998D7E1-D850-4845-A66A-E450A415615C}" type="parTrans" cxnId="{558D32CD-E348-42F3-A1AF-00669CEA8D43}">
      <dgm:prSet/>
      <dgm:spPr/>
    </dgm:pt>
    <dgm:pt modelId="{34597450-3996-4D89-842B-D1349DC67644}" type="sibTrans" cxnId="{558D32CD-E348-42F3-A1AF-00669CEA8D43}">
      <dgm:prSet/>
      <dgm:spPr/>
    </dgm:pt>
    <dgm:pt modelId="{7C21B6AE-A03B-4468-BE16-CB4937E01327}">
      <dgm:prSet/>
      <dgm:spPr/>
      <dgm:t>
        <a:bodyPr/>
        <a:lstStyle/>
        <a:p>
          <a:r>
            <a:rPr lang="en-US" dirty="0"/>
            <a:t>Familiar interfaces</a:t>
          </a:r>
        </a:p>
      </dgm:t>
    </dgm:pt>
    <dgm:pt modelId="{89B28E5E-6329-4175-B15E-CD83E35BD18A}" type="parTrans" cxnId="{ABF2CFA7-C75B-4AB4-BF91-AF7A1B4F01B0}">
      <dgm:prSet/>
      <dgm:spPr/>
    </dgm:pt>
    <dgm:pt modelId="{F34EA0DC-F016-424E-9E9C-1363CE2EE3F4}" type="sibTrans" cxnId="{ABF2CFA7-C75B-4AB4-BF91-AF7A1B4F01B0}">
      <dgm:prSet/>
      <dgm:spPr/>
    </dgm:pt>
    <dgm:pt modelId="{1A11828C-5A31-4259-B8C9-748A7B11B11C}" type="pres">
      <dgm:prSet presAssocID="{4E5FAC08-CE43-40B5-A706-E79B835ED9AC}" presName="Name0" presStyleCnt="0">
        <dgm:presLayoutVars>
          <dgm:dir/>
          <dgm:animLvl val="lvl"/>
          <dgm:resizeHandles val="exact"/>
        </dgm:presLayoutVars>
      </dgm:prSet>
      <dgm:spPr/>
    </dgm:pt>
    <dgm:pt modelId="{8CEA4096-5BD7-481B-AC13-66247CB54E3B}" type="pres">
      <dgm:prSet presAssocID="{D7C8CDA3-1B74-4504-B7C2-D14331A37F01}" presName="linNode" presStyleCnt="0"/>
      <dgm:spPr/>
    </dgm:pt>
    <dgm:pt modelId="{2A6CAAF2-F105-458D-B7F6-EA85C7122FCF}" type="pres">
      <dgm:prSet presAssocID="{D7C8CDA3-1B74-4504-B7C2-D14331A37F01}" presName="parentText" presStyleLbl="node1" presStyleIdx="0" presStyleCnt="2" custLinFactNeighborX="-3277" custLinFactNeighborY="1962">
        <dgm:presLayoutVars>
          <dgm:chMax val="1"/>
          <dgm:bulletEnabled val="1"/>
        </dgm:presLayoutVars>
      </dgm:prSet>
      <dgm:spPr/>
    </dgm:pt>
    <dgm:pt modelId="{94015981-1F43-43E2-8DB5-E51EF07B2FD6}" type="pres">
      <dgm:prSet presAssocID="{D7C8CDA3-1B74-4504-B7C2-D14331A37F01}" presName="descendantText" presStyleLbl="alignAccFollowNode1" presStyleIdx="0" presStyleCnt="2">
        <dgm:presLayoutVars>
          <dgm:bulletEnabled val="1"/>
        </dgm:presLayoutVars>
      </dgm:prSet>
      <dgm:spPr/>
    </dgm:pt>
    <dgm:pt modelId="{93F17391-95F1-443A-8170-9EC1EC1D8AC1}" type="pres">
      <dgm:prSet presAssocID="{9F50D0BD-2CBF-4E24-97BB-BF3582099CE0}" presName="sp" presStyleCnt="0"/>
      <dgm:spPr/>
    </dgm:pt>
    <dgm:pt modelId="{66AC2249-5860-46B4-A52E-E8861AA54740}" type="pres">
      <dgm:prSet presAssocID="{63BF1ABD-E861-4E16-9454-2246278FEC0D}" presName="linNode" presStyleCnt="0"/>
      <dgm:spPr/>
    </dgm:pt>
    <dgm:pt modelId="{AF3EEF7A-6481-4265-9B0C-C3F8A2F8D1BB}" type="pres">
      <dgm:prSet presAssocID="{63BF1ABD-E861-4E16-9454-2246278FEC0D}" presName="parentText" presStyleLbl="node1" presStyleIdx="1" presStyleCnt="2">
        <dgm:presLayoutVars>
          <dgm:chMax val="1"/>
          <dgm:bulletEnabled val="1"/>
        </dgm:presLayoutVars>
      </dgm:prSet>
      <dgm:spPr/>
    </dgm:pt>
    <dgm:pt modelId="{7FC3D5FE-2937-409B-8E8F-229489804C19}" type="pres">
      <dgm:prSet presAssocID="{63BF1ABD-E861-4E16-9454-2246278FEC0D}" presName="descendantText" presStyleLbl="alignAccFollowNode1" presStyleIdx="1" presStyleCnt="2" custLinFactNeighborY="1476">
        <dgm:presLayoutVars>
          <dgm:bulletEnabled val="1"/>
        </dgm:presLayoutVars>
      </dgm:prSet>
      <dgm:spPr/>
    </dgm:pt>
  </dgm:ptLst>
  <dgm:cxnLst>
    <dgm:cxn modelId="{D5B1120D-607A-4704-B0D2-8AE611901A99}" srcId="{D7C8CDA3-1B74-4504-B7C2-D14331A37F01}" destId="{60E79D88-E448-4DB4-9776-D7CA8B991078}" srcOrd="0" destOrd="0" parTransId="{32711ABE-78CD-4D4F-9373-32B132DB13AE}" sibTransId="{5F4E424A-5EF5-42B2-B41C-EEE9D53FC5DE}"/>
    <dgm:cxn modelId="{651DFE1C-D46F-4CAA-8247-4C7E8B0DC705}" srcId="{63BF1ABD-E861-4E16-9454-2246278FEC0D}" destId="{124B5622-ECC2-475C-B0F1-143D31D2BFCB}" srcOrd="1" destOrd="0" parTransId="{51A4B27F-3430-4565-93C5-EF7CF1636215}" sibTransId="{1D86AFF1-B769-4AD8-917D-817BC229CB74}"/>
    <dgm:cxn modelId="{C30D7424-D44B-44AA-9F28-F56DED3BE640}" srcId="{4E5FAC08-CE43-40B5-A706-E79B835ED9AC}" destId="{63BF1ABD-E861-4E16-9454-2246278FEC0D}" srcOrd="1" destOrd="0" parTransId="{DCCF77F3-3EA2-4D6F-ABF6-18E835A8B20A}" sibTransId="{73E54A1F-2BCF-4A91-A12B-7FD62552311B}"/>
    <dgm:cxn modelId="{A9DB4E27-00B9-46E8-87B7-602FE2B3D34A}" type="presOf" srcId="{18D2BFA9-2F64-4A10-9F8E-A0090BD68C8C}" destId="{94015981-1F43-43E2-8DB5-E51EF07B2FD6}" srcOrd="0" destOrd="3" presId="urn:microsoft.com/office/officeart/2005/8/layout/vList5"/>
    <dgm:cxn modelId="{F411E730-DA5B-4251-851C-CC4E907B558A}" type="presOf" srcId="{D7C8CDA3-1B74-4504-B7C2-D14331A37F01}" destId="{2A6CAAF2-F105-458D-B7F6-EA85C7122FCF}" srcOrd="0" destOrd="0" presId="urn:microsoft.com/office/officeart/2005/8/layout/vList5"/>
    <dgm:cxn modelId="{718A1834-BCB8-4DEB-AF43-1B1C707E2E23}" srcId="{4E5FAC08-CE43-40B5-A706-E79B835ED9AC}" destId="{D7C8CDA3-1B74-4504-B7C2-D14331A37F01}" srcOrd="0" destOrd="0" parTransId="{002C21E0-024E-42FC-B947-DE35FDD1C59E}" sibTransId="{9F50D0BD-2CBF-4E24-97BB-BF3582099CE0}"/>
    <dgm:cxn modelId="{00D6D440-4D9F-4314-B2F0-C654E4CF53F2}" srcId="{D7C8CDA3-1B74-4504-B7C2-D14331A37F01}" destId="{18D2BFA9-2F64-4A10-9F8E-A0090BD68C8C}" srcOrd="3" destOrd="0" parTransId="{8137A42D-2B1D-43BC-B2E0-21E5181A0DF3}" sibTransId="{1607066D-F10A-4DD9-8347-0E5FB812AB7D}"/>
    <dgm:cxn modelId="{ECEE4745-2EC2-48D7-87E5-4BFDE1C233DA}" srcId="{D7C8CDA3-1B74-4504-B7C2-D14331A37F01}" destId="{26D43F3F-D854-4F0A-887D-95F36AC6BA1B}" srcOrd="1" destOrd="0" parTransId="{D1D6CF39-ED06-4524-8D57-A35D2BCF6254}" sibTransId="{D524EDB8-5AA8-48B2-B48A-8AFA3D3E1351}"/>
    <dgm:cxn modelId="{0F853666-1095-4D7D-B288-DA4E2C9A0E9F}" type="presOf" srcId="{4E5FAC08-CE43-40B5-A706-E79B835ED9AC}" destId="{1A11828C-5A31-4259-B8C9-748A7B11B11C}" srcOrd="0" destOrd="0" presId="urn:microsoft.com/office/officeart/2005/8/layout/vList5"/>
    <dgm:cxn modelId="{2FEB506E-7CF4-4A73-A317-C22D3ACEDC21}" srcId="{63BF1ABD-E861-4E16-9454-2246278FEC0D}" destId="{67D896A8-94B3-4515-8CE4-6C29E1E1F7AF}" srcOrd="0" destOrd="0" parTransId="{B629525B-D4C3-4BFB-AD96-47E00AF18B6B}" sibTransId="{14EBECE0-DA44-419A-9833-614A2AFEB5A6}"/>
    <dgm:cxn modelId="{3EB6C570-A113-4622-803A-0007891623EB}" type="presOf" srcId="{67D896A8-94B3-4515-8CE4-6C29E1E1F7AF}" destId="{7FC3D5FE-2937-409B-8E8F-229489804C19}" srcOrd="0" destOrd="0" presId="urn:microsoft.com/office/officeart/2005/8/layout/vList5"/>
    <dgm:cxn modelId="{8444367C-B001-4861-A650-A5A0772C15BD}" type="presOf" srcId="{7C21B6AE-A03B-4468-BE16-CB4937E01327}" destId="{7FC3D5FE-2937-409B-8E8F-229489804C19}" srcOrd="0" destOrd="3" presId="urn:microsoft.com/office/officeart/2005/8/layout/vList5"/>
    <dgm:cxn modelId="{22A5D97E-8A96-466F-8295-612FDE88D3A7}" type="presOf" srcId="{60E79D88-E448-4DB4-9776-D7CA8B991078}" destId="{94015981-1F43-43E2-8DB5-E51EF07B2FD6}" srcOrd="0" destOrd="0" presId="urn:microsoft.com/office/officeart/2005/8/layout/vList5"/>
    <dgm:cxn modelId="{2210C1A1-7C68-4EB9-8CFB-C905327D617B}" type="presOf" srcId="{63BF1ABD-E861-4E16-9454-2246278FEC0D}" destId="{AF3EEF7A-6481-4265-9B0C-C3F8A2F8D1BB}" srcOrd="0" destOrd="0" presId="urn:microsoft.com/office/officeart/2005/8/layout/vList5"/>
    <dgm:cxn modelId="{ABF2CFA7-C75B-4AB4-BF91-AF7A1B4F01B0}" srcId="{63BF1ABD-E861-4E16-9454-2246278FEC0D}" destId="{7C21B6AE-A03B-4468-BE16-CB4937E01327}" srcOrd="3" destOrd="0" parTransId="{89B28E5E-6329-4175-B15E-CD83E35BD18A}" sibTransId="{F34EA0DC-F016-424E-9E9C-1363CE2EE3F4}"/>
    <dgm:cxn modelId="{B1BD10B0-A4A9-4089-89B9-85CFA7FD4625}" type="presOf" srcId="{26D43F3F-D854-4F0A-887D-95F36AC6BA1B}" destId="{94015981-1F43-43E2-8DB5-E51EF07B2FD6}" srcOrd="0" destOrd="1" presId="urn:microsoft.com/office/officeart/2005/8/layout/vList5"/>
    <dgm:cxn modelId="{558D32CD-E348-42F3-A1AF-00669CEA8D43}" srcId="{63BF1ABD-E861-4E16-9454-2246278FEC0D}" destId="{5793CE35-B2A2-476D-B70D-87424FC24168}" srcOrd="2" destOrd="0" parTransId="{B998D7E1-D850-4845-A66A-E450A415615C}" sibTransId="{34597450-3996-4D89-842B-D1349DC67644}"/>
    <dgm:cxn modelId="{6C2D48CE-92CB-4A44-A13E-118B0B7C80E1}" type="presOf" srcId="{124B5622-ECC2-475C-B0F1-143D31D2BFCB}" destId="{7FC3D5FE-2937-409B-8E8F-229489804C19}" srcOrd="0" destOrd="1" presId="urn:microsoft.com/office/officeart/2005/8/layout/vList5"/>
    <dgm:cxn modelId="{FE3230D5-72A2-48FA-BC12-EF120D25146D}" type="presOf" srcId="{F44AC435-3CDF-4DD0-AFD3-A1589DA86F5F}" destId="{94015981-1F43-43E2-8DB5-E51EF07B2FD6}" srcOrd="0" destOrd="2" presId="urn:microsoft.com/office/officeart/2005/8/layout/vList5"/>
    <dgm:cxn modelId="{60BB75DD-EE24-4499-A3C1-D59B5990ADC3}" type="presOf" srcId="{5793CE35-B2A2-476D-B70D-87424FC24168}" destId="{7FC3D5FE-2937-409B-8E8F-229489804C19}" srcOrd="0" destOrd="2" presId="urn:microsoft.com/office/officeart/2005/8/layout/vList5"/>
    <dgm:cxn modelId="{F269B4E9-E482-4949-BCA0-175C46D24A1E}" srcId="{D7C8CDA3-1B74-4504-B7C2-D14331A37F01}" destId="{F44AC435-3CDF-4DD0-AFD3-A1589DA86F5F}" srcOrd="2" destOrd="0" parTransId="{F49C936E-40EF-496F-A6D0-689A70A0E263}" sibTransId="{950FC243-C7E8-4899-938E-E9798C7C32A3}"/>
    <dgm:cxn modelId="{7FEE9953-1A2D-41B9-908C-DA82E2D1243C}" type="presParOf" srcId="{1A11828C-5A31-4259-B8C9-748A7B11B11C}" destId="{8CEA4096-5BD7-481B-AC13-66247CB54E3B}" srcOrd="0" destOrd="0" presId="urn:microsoft.com/office/officeart/2005/8/layout/vList5"/>
    <dgm:cxn modelId="{D6BFEAC9-6C8E-4639-8E47-4398E83A963C}" type="presParOf" srcId="{8CEA4096-5BD7-481B-AC13-66247CB54E3B}" destId="{2A6CAAF2-F105-458D-B7F6-EA85C7122FCF}" srcOrd="0" destOrd="0" presId="urn:microsoft.com/office/officeart/2005/8/layout/vList5"/>
    <dgm:cxn modelId="{90D45649-4130-4D97-96A2-5661D3FCA8B4}" type="presParOf" srcId="{8CEA4096-5BD7-481B-AC13-66247CB54E3B}" destId="{94015981-1F43-43E2-8DB5-E51EF07B2FD6}" srcOrd="1" destOrd="0" presId="urn:microsoft.com/office/officeart/2005/8/layout/vList5"/>
    <dgm:cxn modelId="{4F6054EE-8CE1-4838-88F6-4901B126FC64}" type="presParOf" srcId="{1A11828C-5A31-4259-B8C9-748A7B11B11C}" destId="{93F17391-95F1-443A-8170-9EC1EC1D8AC1}" srcOrd="1" destOrd="0" presId="urn:microsoft.com/office/officeart/2005/8/layout/vList5"/>
    <dgm:cxn modelId="{0119816A-1F40-446C-A6E1-ED854AA77F14}" type="presParOf" srcId="{1A11828C-5A31-4259-B8C9-748A7B11B11C}" destId="{66AC2249-5860-46B4-A52E-E8861AA54740}" srcOrd="2" destOrd="0" presId="urn:microsoft.com/office/officeart/2005/8/layout/vList5"/>
    <dgm:cxn modelId="{6FD39FB7-31FF-4D2B-8ADE-F5839A09A949}" type="presParOf" srcId="{66AC2249-5860-46B4-A52E-E8861AA54740}" destId="{AF3EEF7A-6481-4265-9B0C-C3F8A2F8D1BB}" srcOrd="0" destOrd="0" presId="urn:microsoft.com/office/officeart/2005/8/layout/vList5"/>
    <dgm:cxn modelId="{52FACE29-B5AB-4391-A277-4C6D9910D82B}" type="presParOf" srcId="{66AC2249-5860-46B4-A52E-E8861AA54740}" destId="{7FC3D5FE-2937-409B-8E8F-229489804C19}"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3360D-3279-4371-8D48-7C13E4E61A04}">
      <dsp:nvSpPr>
        <dsp:cNvPr id="0" name=""/>
        <dsp:cNvSpPr/>
      </dsp:nvSpPr>
      <dsp:spPr>
        <a:xfrm>
          <a:off x="157178" y="193958"/>
          <a:ext cx="1307447" cy="130744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D3A5F0F-4B66-4E94-ACCB-7E8B41A57763}">
      <dsp:nvSpPr>
        <dsp:cNvPr id="0" name=""/>
        <dsp:cNvSpPr/>
      </dsp:nvSpPr>
      <dsp:spPr>
        <a:xfrm>
          <a:off x="431742" y="468522"/>
          <a:ext cx="758319" cy="7583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D5A2F17-5B7A-4509-9CF0-AF75C38F3237}">
      <dsp:nvSpPr>
        <dsp:cNvPr id="0" name=""/>
        <dsp:cNvSpPr/>
      </dsp:nvSpPr>
      <dsp:spPr>
        <a:xfrm>
          <a:off x="1744792" y="193958"/>
          <a:ext cx="3081839" cy="1307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Need to keep data on compliant infrastructure</a:t>
          </a:r>
        </a:p>
      </dsp:txBody>
      <dsp:txXfrm>
        <a:off x="1744792" y="193958"/>
        <a:ext cx="3081839" cy="1307447"/>
      </dsp:txXfrm>
    </dsp:sp>
    <dsp:sp modelId="{A15C8F36-30FC-4A8D-9F16-654EFE88ECBC}">
      <dsp:nvSpPr>
        <dsp:cNvPr id="0" name=""/>
        <dsp:cNvSpPr/>
      </dsp:nvSpPr>
      <dsp:spPr>
        <a:xfrm>
          <a:off x="5363619" y="193958"/>
          <a:ext cx="1307447" cy="130744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37BDD5E-7DD4-4019-86FA-50A280E8FA69}">
      <dsp:nvSpPr>
        <dsp:cNvPr id="0" name=""/>
        <dsp:cNvSpPr/>
      </dsp:nvSpPr>
      <dsp:spPr>
        <a:xfrm>
          <a:off x="5638183" y="468522"/>
          <a:ext cx="758319" cy="7583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0375DBA-D01C-447C-8717-119678B3B91D}">
      <dsp:nvSpPr>
        <dsp:cNvPr id="0" name=""/>
        <dsp:cNvSpPr/>
      </dsp:nvSpPr>
      <dsp:spPr>
        <a:xfrm>
          <a:off x="6951233" y="193958"/>
          <a:ext cx="3081839" cy="1307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Want to keep data on private file servers on-premises or in the cloud</a:t>
          </a:r>
        </a:p>
      </dsp:txBody>
      <dsp:txXfrm>
        <a:off x="6951233" y="193958"/>
        <a:ext cx="3081839" cy="1307447"/>
      </dsp:txXfrm>
    </dsp:sp>
    <dsp:sp modelId="{AD342375-F263-4D22-AAEE-13A41FA0B9FB}">
      <dsp:nvSpPr>
        <dsp:cNvPr id="0" name=""/>
        <dsp:cNvSpPr/>
      </dsp:nvSpPr>
      <dsp:spPr>
        <a:xfrm>
          <a:off x="157178" y="2116439"/>
          <a:ext cx="1307447" cy="130744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B36905A-8CBB-4129-98C8-85A70A75DC7F}">
      <dsp:nvSpPr>
        <dsp:cNvPr id="0" name=""/>
        <dsp:cNvSpPr/>
      </dsp:nvSpPr>
      <dsp:spPr>
        <a:xfrm>
          <a:off x="431742" y="2391003"/>
          <a:ext cx="758319" cy="7583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A2C2598-DDBF-444C-94D9-AB15BC2AE334}">
      <dsp:nvSpPr>
        <dsp:cNvPr id="0" name=""/>
        <dsp:cNvSpPr/>
      </dsp:nvSpPr>
      <dsp:spPr>
        <a:xfrm>
          <a:off x="1744792" y="2116439"/>
          <a:ext cx="3081839" cy="1307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Need to maintain high levels of security</a:t>
          </a:r>
        </a:p>
      </dsp:txBody>
      <dsp:txXfrm>
        <a:off x="1744792" y="2116439"/>
        <a:ext cx="3081839" cy="1307447"/>
      </dsp:txXfrm>
    </dsp:sp>
    <dsp:sp modelId="{C2415CF7-FF94-4E78-A166-64F44C57F91B}">
      <dsp:nvSpPr>
        <dsp:cNvPr id="0" name=""/>
        <dsp:cNvSpPr/>
      </dsp:nvSpPr>
      <dsp:spPr>
        <a:xfrm>
          <a:off x="5363619" y="2116439"/>
          <a:ext cx="1307447" cy="1307447"/>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3CE7673-30ED-428B-AE0D-35B6B45CF015}">
      <dsp:nvSpPr>
        <dsp:cNvPr id="0" name=""/>
        <dsp:cNvSpPr/>
      </dsp:nvSpPr>
      <dsp:spPr>
        <a:xfrm>
          <a:off x="5638183" y="2391003"/>
          <a:ext cx="758319" cy="7583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9B89DAF-D115-4FAF-A742-41C7AEAB61FF}">
      <dsp:nvSpPr>
        <dsp:cNvPr id="0" name=""/>
        <dsp:cNvSpPr/>
      </dsp:nvSpPr>
      <dsp:spPr>
        <a:xfrm>
          <a:off x="6951233" y="2116439"/>
          <a:ext cx="3081839" cy="1307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Data needs to stay in a certain country or geographical location</a:t>
          </a:r>
        </a:p>
      </dsp:txBody>
      <dsp:txXfrm>
        <a:off x="6951233" y="2116439"/>
        <a:ext cx="3081839" cy="130744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015981-1F43-43E2-8DB5-E51EF07B2FD6}">
      <dsp:nvSpPr>
        <dsp:cNvPr id="0" name=""/>
        <dsp:cNvSpPr/>
      </dsp:nvSpPr>
      <dsp:spPr>
        <a:xfrm rot="5400000">
          <a:off x="2827397" y="-709869"/>
          <a:ext cx="1592536" cy="3410508"/>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a:t>Channel focused</a:t>
          </a:r>
        </a:p>
        <a:p>
          <a:pPr marL="228600" lvl="1" indent="-228600" algn="l" defTabSz="933450">
            <a:lnSpc>
              <a:spcPct val="90000"/>
            </a:lnSpc>
            <a:spcBef>
              <a:spcPct val="0"/>
            </a:spcBef>
            <a:spcAft>
              <a:spcPct val="15000"/>
            </a:spcAft>
            <a:buChar char="•"/>
          </a:pPr>
          <a:r>
            <a:rPr lang="en-US" sz="2100" kern="1200"/>
            <a:t>Managed Access</a:t>
          </a:r>
        </a:p>
        <a:p>
          <a:pPr marL="228600" lvl="1" indent="-228600" algn="l" defTabSz="933450">
            <a:lnSpc>
              <a:spcPct val="90000"/>
            </a:lnSpc>
            <a:spcBef>
              <a:spcPct val="0"/>
            </a:spcBef>
            <a:spcAft>
              <a:spcPct val="15000"/>
            </a:spcAft>
            <a:buChar char="•"/>
          </a:pPr>
          <a:r>
            <a:rPr lang="en-US" sz="2100" kern="1200" dirty="0"/>
            <a:t>File Servers and/or Cloud</a:t>
          </a:r>
        </a:p>
      </dsp:txBody>
      <dsp:txXfrm rot="-5400000">
        <a:off x="1918412" y="276857"/>
        <a:ext cx="3332767" cy="1437054"/>
      </dsp:txXfrm>
    </dsp:sp>
    <dsp:sp modelId="{2A6CAAF2-F105-458D-B7F6-EA85C7122FCF}">
      <dsp:nvSpPr>
        <dsp:cNvPr id="0" name=""/>
        <dsp:cNvSpPr/>
      </dsp:nvSpPr>
      <dsp:spPr>
        <a:xfrm>
          <a:off x="0" y="49"/>
          <a:ext cx="1918411" cy="19906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defRPr b="1"/>
          </a:pPr>
          <a:r>
            <a:rPr lang="en-US" sz="2800" kern="1200" dirty="0"/>
            <a:t>Strategic Highlights</a:t>
          </a:r>
        </a:p>
      </dsp:txBody>
      <dsp:txXfrm>
        <a:off x="93649" y="93698"/>
        <a:ext cx="1731113" cy="1803372"/>
      </dsp:txXfrm>
    </dsp:sp>
    <dsp:sp modelId="{7FC3D5FE-2937-409B-8E8F-229489804C19}">
      <dsp:nvSpPr>
        <dsp:cNvPr id="0" name=""/>
        <dsp:cNvSpPr/>
      </dsp:nvSpPr>
      <dsp:spPr>
        <a:xfrm rot="5400000">
          <a:off x="2827397" y="1380334"/>
          <a:ext cx="1592536" cy="3410508"/>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Mapped drives</a:t>
          </a:r>
        </a:p>
        <a:p>
          <a:pPr marL="228600" lvl="1" indent="-228600" algn="l" defTabSz="933450">
            <a:lnSpc>
              <a:spcPct val="90000"/>
            </a:lnSpc>
            <a:spcBef>
              <a:spcPct val="0"/>
            </a:spcBef>
            <a:spcAft>
              <a:spcPct val="15000"/>
            </a:spcAft>
            <a:buChar char="•"/>
          </a:pPr>
          <a:r>
            <a:rPr lang="en-US" sz="2100" kern="1200" dirty="0"/>
            <a:t>Sync on-demand</a:t>
          </a:r>
        </a:p>
        <a:p>
          <a:pPr marL="228600" lvl="1" indent="-228600" algn="l" defTabSz="933450">
            <a:lnSpc>
              <a:spcPct val="90000"/>
            </a:lnSpc>
            <a:spcBef>
              <a:spcPct val="0"/>
            </a:spcBef>
            <a:spcAft>
              <a:spcPct val="15000"/>
            </a:spcAft>
            <a:buChar char="•"/>
          </a:pPr>
          <a:r>
            <a:rPr lang="en-US" sz="2100" kern="1200" dirty="0"/>
            <a:t>NTFS &amp; AD integration</a:t>
          </a:r>
        </a:p>
        <a:p>
          <a:pPr marL="228600" lvl="1" indent="-228600" algn="l" defTabSz="933450">
            <a:lnSpc>
              <a:spcPct val="90000"/>
            </a:lnSpc>
            <a:spcBef>
              <a:spcPct val="0"/>
            </a:spcBef>
            <a:spcAft>
              <a:spcPct val="15000"/>
            </a:spcAft>
            <a:buChar char="•"/>
          </a:pPr>
          <a:r>
            <a:rPr lang="en-US" sz="2100" kern="1200" dirty="0"/>
            <a:t>File locking</a:t>
          </a:r>
        </a:p>
      </dsp:txBody>
      <dsp:txXfrm rot="-5400000">
        <a:off x="1918412" y="2367061"/>
        <a:ext cx="3332767" cy="1437054"/>
      </dsp:txXfrm>
    </dsp:sp>
    <dsp:sp modelId="{AF3EEF7A-6481-4265-9B0C-C3F8A2F8D1BB}">
      <dsp:nvSpPr>
        <dsp:cNvPr id="0" name=""/>
        <dsp:cNvSpPr/>
      </dsp:nvSpPr>
      <dsp:spPr>
        <a:xfrm>
          <a:off x="0" y="2090253"/>
          <a:ext cx="1918411" cy="199067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defRPr b="1"/>
          </a:pPr>
          <a:r>
            <a:rPr lang="en-US" sz="2800" kern="1200"/>
            <a:t>Technical Highlights</a:t>
          </a:r>
        </a:p>
      </dsp:txBody>
      <dsp:txXfrm>
        <a:off x="93649" y="2183902"/>
        <a:ext cx="1731113" cy="180337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015981-1F43-43E2-8DB5-E51EF07B2FD6}">
      <dsp:nvSpPr>
        <dsp:cNvPr id="0" name=""/>
        <dsp:cNvSpPr/>
      </dsp:nvSpPr>
      <dsp:spPr>
        <a:xfrm rot="5400000">
          <a:off x="2827397" y="-709869"/>
          <a:ext cx="1592536" cy="3410508"/>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Support LOB apps</a:t>
          </a:r>
        </a:p>
        <a:p>
          <a:pPr marL="228600" lvl="1" indent="-228600" algn="l" defTabSz="933450">
            <a:lnSpc>
              <a:spcPct val="90000"/>
            </a:lnSpc>
            <a:spcBef>
              <a:spcPct val="0"/>
            </a:spcBef>
            <a:spcAft>
              <a:spcPct val="15000"/>
            </a:spcAft>
            <a:buChar char="•"/>
          </a:pPr>
          <a:r>
            <a:rPr lang="en-US" sz="2100" kern="1200" dirty="0"/>
            <a:t>Increased control</a:t>
          </a:r>
        </a:p>
        <a:p>
          <a:pPr marL="228600" lvl="1" indent="-228600" algn="l" defTabSz="933450">
            <a:lnSpc>
              <a:spcPct val="90000"/>
            </a:lnSpc>
            <a:spcBef>
              <a:spcPct val="0"/>
            </a:spcBef>
            <a:spcAft>
              <a:spcPct val="15000"/>
            </a:spcAft>
            <a:buChar char="•"/>
          </a:pPr>
          <a:r>
            <a:rPr lang="en-US" sz="2100" kern="1200" dirty="0"/>
            <a:t>Own the service</a:t>
          </a:r>
        </a:p>
        <a:p>
          <a:pPr marL="228600" lvl="1" indent="-228600" algn="l" defTabSz="933450">
            <a:lnSpc>
              <a:spcPct val="90000"/>
            </a:lnSpc>
            <a:spcBef>
              <a:spcPct val="0"/>
            </a:spcBef>
            <a:spcAft>
              <a:spcPct val="15000"/>
            </a:spcAft>
            <a:buChar char="•"/>
          </a:pPr>
          <a:r>
            <a:rPr lang="en-US" sz="2100" kern="1200" dirty="0"/>
            <a:t>White labeled</a:t>
          </a:r>
        </a:p>
      </dsp:txBody>
      <dsp:txXfrm rot="-5400000">
        <a:off x="1918412" y="276857"/>
        <a:ext cx="3332767" cy="1437054"/>
      </dsp:txXfrm>
    </dsp:sp>
    <dsp:sp modelId="{2A6CAAF2-F105-458D-B7F6-EA85C7122FCF}">
      <dsp:nvSpPr>
        <dsp:cNvPr id="0" name=""/>
        <dsp:cNvSpPr/>
      </dsp:nvSpPr>
      <dsp:spPr>
        <a:xfrm>
          <a:off x="0" y="39106"/>
          <a:ext cx="1918411" cy="19906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defRPr b="1"/>
          </a:pPr>
          <a:r>
            <a:rPr lang="en-US" sz="2900" kern="1200" dirty="0"/>
            <a:t>MSP Benefits</a:t>
          </a:r>
        </a:p>
      </dsp:txBody>
      <dsp:txXfrm>
        <a:off x="93649" y="132755"/>
        <a:ext cx="1731113" cy="1803372"/>
      </dsp:txXfrm>
    </dsp:sp>
    <dsp:sp modelId="{7FC3D5FE-2937-409B-8E8F-229489804C19}">
      <dsp:nvSpPr>
        <dsp:cNvPr id="0" name=""/>
        <dsp:cNvSpPr/>
      </dsp:nvSpPr>
      <dsp:spPr>
        <a:xfrm rot="5400000">
          <a:off x="2827397" y="1403840"/>
          <a:ext cx="1592536" cy="3410508"/>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Windows style sharing</a:t>
          </a:r>
        </a:p>
        <a:p>
          <a:pPr marL="228600" lvl="1" indent="-228600" algn="l" defTabSz="933450">
            <a:lnSpc>
              <a:spcPct val="90000"/>
            </a:lnSpc>
            <a:spcBef>
              <a:spcPct val="0"/>
            </a:spcBef>
            <a:spcAft>
              <a:spcPct val="15000"/>
            </a:spcAft>
            <a:buChar char="•"/>
          </a:pPr>
          <a:r>
            <a:rPr lang="en-US" sz="2100" kern="1200" dirty="0"/>
            <a:t>Familiar drive access</a:t>
          </a:r>
        </a:p>
        <a:p>
          <a:pPr marL="228600" lvl="1" indent="-228600" algn="l" defTabSz="933450">
            <a:lnSpc>
              <a:spcPct val="90000"/>
            </a:lnSpc>
            <a:spcBef>
              <a:spcPct val="0"/>
            </a:spcBef>
            <a:spcAft>
              <a:spcPct val="15000"/>
            </a:spcAft>
            <a:buChar char="•"/>
          </a:pPr>
          <a:r>
            <a:rPr lang="en-US" sz="2100" kern="1200" dirty="0"/>
            <a:t>Less training</a:t>
          </a:r>
        </a:p>
      </dsp:txBody>
      <dsp:txXfrm rot="-5400000">
        <a:off x="1918412" y="2390567"/>
        <a:ext cx="3332767" cy="1437054"/>
      </dsp:txXfrm>
    </dsp:sp>
    <dsp:sp modelId="{AF3EEF7A-6481-4265-9B0C-C3F8A2F8D1BB}">
      <dsp:nvSpPr>
        <dsp:cNvPr id="0" name=""/>
        <dsp:cNvSpPr/>
      </dsp:nvSpPr>
      <dsp:spPr>
        <a:xfrm>
          <a:off x="0" y="2090253"/>
          <a:ext cx="1918411" cy="199067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defRPr b="1"/>
          </a:pPr>
          <a:r>
            <a:rPr lang="en-US" sz="2900" kern="1200" dirty="0"/>
            <a:t>Customer Benefits</a:t>
          </a:r>
        </a:p>
      </dsp:txBody>
      <dsp:txXfrm>
        <a:off x="93649" y="2183902"/>
        <a:ext cx="1731113" cy="180337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015981-1F43-43E2-8DB5-E51EF07B2FD6}">
      <dsp:nvSpPr>
        <dsp:cNvPr id="0" name=""/>
        <dsp:cNvSpPr/>
      </dsp:nvSpPr>
      <dsp:spPr>
        <a:xfrm rot="5400000">
          <a:off x="2827397" y="-709869"/>
          <a:ext cx="1592536" cy="3410508"/>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a:t>Channel focused</a:t>
          </a:r>
        </a:p>
        <a:p>
          <a:pPr marL="228600" lvl="1" indent="-228600" algn="l" defTabSz="933450">
            <a:lnSpc>
              <a:spcPct val="90000"/>
            </a:lnSpc>
            <a:spcBef>
              <a:spcPct val="0"/>
            </a:spcBef>
            <a:spcAft>
              <a:spcPct val="15000"/>
            </a:spcAft>
            <a:buChar char="•"/>
          </a:pPr>
          <a:r>
            <a:rPr lang="en-US" sz="2100" kern="1200" dirty="0"/>
            <a:t>Managed Access</a:t>
          </a:r>
        </a:p>
      </dsp:txBody>
      <dsp:txXfrm rot="-5400000">
        <a:off x="1918412" y="276857"/>
        <a:ext cx="3332767" cy="1437054"/>
      </dsp:txXfrm>
    </dsp:sp>
    <dsp:sp modelId="{2A6CAAF2-F105-458D-B7F6-EA85C7122FCF}">
      <dsp:nvSpPr>
        <dsp:cNvPr id="0" name=""/>
        <dsp:cNvSpPr/>
      </dsp:nvSpPr>
      <dsp:spPr>
        <a:xfrm>
          <a:off x="0" y="49"/>
          <a:ext cx="1918411" cy="19906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defRPr b="1"/>
          </a:pPr>
          <a:r>
            <a:rPr lang="en-US" sz="2800" kern="1200" dirty="0"/>
            <a:t>Strategic Highlights</a:t>
          </a:r>
        </a:p>
      </dsp:txBody>
      <dsp:txXfrm>
        <a:off x="93649" y="93698"/>
        <a:ext cx="1731113" cy="1803372"/>
      </dsp:txXfrm>
    </dsp:sp>
    <dsp:sp modelId="{7FC3D5FE-2937-409B-8E8F-229489804C19}">
      <dsp:nvSpPr>
        <dsp:cNvPr id="0" name=""/>
        <dsp:cNvSpPr/>
      </dsp:nvSpPr>
      <dsp:spPr>
        <a:xfrm rot="5400000">
          <a:off x="2827397" y="1380334"/>
          <a:ext cx="1592536" cy="3410508"/>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Mapped drives</a:t>
          </a:r>
        </a:p>
        <a:p>
          <a:pPr marL="228600" lvl="1" indent="-228600" algn="l" defTabSz="933450">
            <a:lnSpc>
              <a:spcPct val="90000"/>
            </a:lnSpc>
            <a:spcBef>
              <a:spcPct val="0"/>
            </a:spcBef>
            <a:spcAft>
              <a:spcPct val="15000"/>
            </a:spcAft>
            <a:buChar char="•"/>
          </a:pPr>
          <a:r>
            <a:rPr lang="en-US" sz="2100" kern="1200" dirty="0"/>
            <a:t>Sync on-demand</a:t>
          </a:r>
        </a:p>
        <a:p>
          <a:pPr marL="228600" lvl="1" indent="-228600" algn="l" defTabSz="933450">
            <a:lnSpc>
              <a:spcPct val="90000"/>
            </a:lnSpc>
            <a:spcBef>
              <a:spcPct val="0"/>
            </a:spcBef>
            <a:spcAft>
              <a:spcPct val="15000"/>
            </a:spcAft>
            <a:buChar char="•"/>
          </a:pPr>
          <a:r>
            <a:rPr lang="en-US" sz="2100" kern="1200" dirty="0"/>
            <a:t>NTFS &amp; AD integration</a:t>
          </a:r>
        </a:p>
        <a:p>
          <a:pPr marL="228600" lvl="1" indent="-228600" algn="l" defTabSz="933450">
            <a:lnSpc>
              <a:spcPct val="90000"/>
            </a:lnSpc>
            <a:spcBef>
              <a:spcPct val="0"/>
            </a:spcBef>
            <a:spcAft>
              <a:spcPct val="15000"/>
            </a:spcAft>
            <a:buChar char="•"/>
          </a:pPr>
          <a:r>
            <a:rPr lang="en-US" sz="2100" kern="1200" dirty="0"/>
            <a:t>File locking</a:t>
          </a:r>
        </a:p>
      </dsp:txBody>
      <dsp:txXfrm rot="-5400000">
        <a:off x="1918412" y="2367061"/>
        <a:ext cx="3332767" cy="1437054"/>
      </dsp:txXfrm>
    </dsp:sp>
    <dsp:sp modelId="{AF3EEF7A-6481-4265-9B0C-C3F8A2F8D1BB}">
      <dsp:nvSpPr>
        <dsp:cNvPr id="0" name=""/>
        <dsp:cNvSpPr/>
      </dsp:nvSpPr>
      <dsp:spPr>
        <a:xfrm>
          <a:off x="0" y="2090253"/>
          <a:ext cx="1918411" cy="199067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defRPr b="1"/>
          </a:pPr>
          <a:r>
            <a:rPr lang="en-US" sz="2800" kern="1200"/>
            <a:t>Technical Highlights</a:t>
          </a:r>
        </a:p>
      </dsp:txBody>
      <dsp:txXfrm>
        <a:off x="93649" y="2183902"/>
        <a:ext cx="1731113" cy="180337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015981-1F43-43E2-8DB5-E51EF07B2FD6}">
      <dsp:nvSpPr>
        <dsp:cNvPr id="0" name=""/>
        <dsp:cNvSpPr/>
      </dsp:nvSpPr>
      <dsp:spPr>
        <a:xfrm rot="5400000">
          <a:off x="2827397" y="-709869"/>
          <a:ext cx="1592536" cy="3410508"/>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Increased margins</a:t>
          </a:r>
        </a:p>
        <a:p>
          <a:pPr marL="228600" lvl="1" indent="-228600" algn="l" defTabSz="933450">
            <a:lnSpc>
              <a:spcPct val="90000"/>
            </a:lnSpc>
            <a:spcBef>
              <a:spcPct val="0"/>
            </a:spcBef>
            <a:spcAft>
              <a:spcPct val="15000"/>
            </a:spcAft>
            <a:buChar char="•"/>
          </a:pPr>
          <a:r>
            <a:rPr lang="en-US" sz="2100" kern="1200" dirty="0"/>
            <a:t>Increased control</a:t>
          </a:r>
        </a:p>
        <a:p>
          <a:pPr marL="228600" lvl="1" indent="-228600" algn="l" defTabSz="933450">
            <a:lnSpc>
              <a:spcPct val="90000"/>
            </a:lnSpc>
            <a:spcBef>
              <a:spcPct val="0"/>
            </a:spcBef>
            <a:spcAft>
              <a:spcPct val="15000"/>
            </a:spcAft>
            <a:buChar char="•"/>
          </a:pPr>
          <a:r>
            <a:rPr lang="en-US" sz="2100" kern="1200" dirty="0"/>
            <a:t>Data sovereignty</a:t>
          </a:r>
        </a:p>
        <a:p>
          <a:pPr marL="228600" lvl="1" indent="-228600" algn="l" defTabSz="933450">
            <a:lnSpc>
              <a:spcPct val="90000"/>
            </a:lnSpc>
            <a:spcBef>
              <a:spcPct val="0"/>
            </a:spcBef>
            <a:spcAft>
              <a:spcPct val="15000"/>
            </a:spcAft>
            <a:buChar char="•"/>
          </a:pPr>
          <a:r>
            <a:rPr lang="en-US" sz="2100" kern="1200" dirty="0"/>
            <a:t>White labeled</a:t>
          </a:r>
        </a:p>
      </dsp:txBody>
      <dsp:txXfrm rot="-5400000">
        <a:off x="1918412" y="276857"/>
        <a:ext cx="3332767" cy="1437054"/>
      </dsp:txXfrm>
    </dsp:sp>
    <dsp:sp modelId="{2A6CAAF2-F105-458D-B7F6-EA85C7122FCF}">
      <dsp:nvSpPr>
        <dsp:cNvPr id="0" name=""/>
        <dsp:cNvSpPr/>
      </dsp:nvSpPr>
      <dsp:spPr>
        <a:xfrm>
          <a:off x="0" y="39106"/>
          <a:ext cx="1918411" cy="19906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defRPr b="1"/>
          </a:pPr>
          <a:r>
            <a:rPr lang="en-US" sz="2900" kern="1200" dirty="0"/>
            <a:t>MSP Benefits</a:t>
          </a:r>
        </a:p>
      </dsp:txBody>
      <dsp:txXfrm>
        <a:off x="93649" y="132755"/>
        <a:ext cx="1731113" cy="1803372"/>
      </dsp:txXfrm>
    </dsp:sp>
    <dsp:sp modelId="{7FC3D5FE-2937-409B-8E8F-229489804C19}">
      <dsp:nvSpPr>
        <dsp:cNvPr id="0" name=""/>
        <dsp:cNvSpPr/>
      </dsp:nvSpPr>
      <dsp:spPr>
        <a:xfrm rot="5400000">
          <a:off x="2827397" y="1403840"/>
          <a:ext cx="1592536" cy="3410508"/>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No third party servers</a:t>
          </a:r>
        </a:p>
        <a:p>
          <a:pPr marL="228600" lvl="1" indent="-228600" algn="l" defTabSz="933450">
            <a:lnSpc>
              <a:spcPct val="90000"/>
            </a:lnSpc>
            <a:spcBef>
              <a:spcPct val="0"/>
            </a:spcBef>
            <a:spcAft>
              <a:spcPct val="15000"/>
            </a:spcAft>
            <a:buChar char="•"/>
          </a:pPr>
          <a:r>
            <a:rPr lang="en-US" sz="2100" kern="1200" dirty="0"/>
            <a:t>More security and control</a:t>
          </a:r>
        </a:p>
        <a:p>
          <a:pPr marL="228600" lvl="1" indent="-228600" algn="l" defTabSz="933450">
            <a:lnSpc>
              <a:spcPct val="90000"/>
            </a:lnSpc>
            <a:spcBef>
              <a:spcPct val="0"/>
            </a:spcBef>
            <a:spcAft>
              <a:spcPct val="15000"/>
            </a:spcAft>
            <a:buChar char="•"/>
          </a:pPr>
          <a:r>
            <a:rPr lang="en-US" sz="2100" kern="1200" dirty="0"/>
            <a:t>Better performance</a:t>
          </a:r>
        </a:p>
        <a:p>
          <a:pPr marL="228600" lvl="1" indent="-228600" algn="l" defTabSz="933450">
            <a:lnSpc>
              <a:spcPct val="90000"/>
            </a:lnSpc>
            <a:spcBef>
              <a:spcPct val="0"/>
            </a:spcBef>
            <a:spcAft>
              <a:spcPct val="15000"/>
            </a:spcAft>
            <a:buChar char="•"/>
          </a:pPr>
          <a:r>
            <a:rPr lang="en-US" sz="2100" kern="1200" dirty="0"/>
            <a:t>Familiar interfaces</a:t>
          </a:r>
        </a:p>
      </dsp:txBody>
      <dsp:txXfrm rot="-5400000">
        <a:off x="1918412" y="2390567"/>
        <a:ext cx="3332767" cy="1437054"/>
      </dsp:txXfrm>
    </dsp:sp>
    <dsp:sp modelId="{AF3EEF7A-6481-4265-9B0C-C3F8A2F8D1BB}">
      <dsp:nvSpPr>
        <dsp:cNvPr id="0" name=""/>
        <dsp:cNvSpPr/>
      </dsp:nvSpPr>
      <dsp:spPr>
        <a:xfrm>
          <a:off x="0" y="2090253"/>
          <a:ext cx="1918411" cy="199067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defRPr b="1"/>
          </a:pPr>
          <a:r>
            <a:rPr lang="en-US" sz="2900" kern="1200" dirty="0"/>
            <a:t>Customer Benefits</a:t>
          </a:r>
        </a:p>
      </dsp:txBody>
      <dsp:txXfrm>
        <a:off x="93649" y="2183902"/>
        <a:ext cx="1731113" cy="180337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015981-1F43-43E2-8DB5-E51EF07B2FD6}">
      <dsp:nvSpPr>
        <dsp:cNvPr id="0" name=""/>
        <dsp:cNvSpPr/>
      </dsp:nvSpPr>
      <dsp:spPr>
        <a:xfrm rot="5400000">
          <a:off x="2827397" y="-709869"/>
          <a:ext cx="1592536" cy="3410508"/>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a:t>Channel focused</a:t>
          </a:r>
        </a:p>
        <a:p>
          <a:pPr marL="228600" lvl="1" indent="-228600" algn="l" defTabSz="933450">
            <a:lnSpc>
              <a:spcPct val="90000"/>
            </a:lnSpc>
            <a:spcBef>
              <a:spcPct val="0"/>
            </a:spcBef>
            <a:spcAft>
              <a:spcPct val="15000"/>
            </a:spcAft>
            <a:buChar char="•"/>
          </a:pPr>
          <a:r>
            <a:rPr lang="en-US" sz="2100" kern="1200"/>
            <a:t>Managed Access</a:t>
          </a:r>
        </a:p>
        <a:p>
          <a:pPr marL="228600" lvl="1" indent="-228600" algn="l" defTabSz="933450">
            <a:lnSpc>
              <a:spcPct val="90000"/>
            </a:lnSpc>
            <a:spcBef>
              <a:spcPct val="0"/>
            </a:spcBef>
            <a:spcAft>
              <a:spcPct val="15000"/>
            </a:spcAft>
            <a:buChar char="•"/>
          </a:pPr>
          <a:r>
            <a:rPr lang="en-US" sz="2100" kern="1200" dirty="0"/>
            <a:t>File Servers and/or Cloud</a:t>
          </a:r>
        </a:p>
      </dsp:txBody>
      <dsp:txXfrm rot="-5400000">
        <a:off x="1918412" y="276857"/>
        <a:ext cx="3332767" cy="1437054"/>
      </dsp:txXfrm>
    </dsp:sp>
    <dsp:sp modelId="{2A6CAAF2-F105-458D-B7F6-EA85C7122FCF}">
      <dsp:nvSpPr>
        <dsp:cNvPr id="0" name=""/>
        <dsp:cNvSpPr/>
      </dsp:nvSpPr>
      <dsp:spPr>
        <a:xfrm>
          <a:off x="0" y="49"/>
          <a:ext cx="1918411" cy="19906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defRPr b="1"/>
          </a:pPr>
          <a:r>
            <a:rPr lang="en-US" sz="2800" kern="1200" dirty="0"/>
            <a:t>Strategic Highlights</a:t>
          </a:r>
        </a:p>
      </dsp:txBody>
      <dsp:txXfrm>
        <a:off x="93649" y="93698"/>
        <a:ext cx="1731113" cy="1803372"/>
      </dsp:txXfrm>
    </dsp:sp>
    <dsp:sp modelId="{7FC3D5FE-2937-409B-8E8F-229489804C19}">
      <dsp:nvSpPr>
        <dsp:cNvPr id="0" name=""/>
        <dsp:cNvSpPr/>
      </dsp:nvSpPr>
      <dsp:spPr>
        <a:xfrm rot="5400000">
          <a:off x="2827397" y="1380334"/>
          <a:ext cx="1592536" cy="3410508"/>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Mapped drives</a:t>
          </a:r>
        </a:p>
        <a:p>
          <a:pPr marL="228600" lvl="1" indent="-228600" algn="l" defTabSz="933450">
            <a:lnSpc>
              <a:spcPct val="90000"/>
            </a:lnSpc>
            <a:spcBef>
              <a:spcPct val="0"/>
            </a:spcBef>
            <a:spcAft>
              <a:spcPct val="15000"/>
            </a:spcAft>
            <a:buChar char="•"/>
          </a:pPr>
          <a:r>
            <a:rPr lang="en-US" sz="2100" kern="1200" dirty="0"/>
            <a:t>Sync on-demand</a:t>
          </a:r>
        </a:p>
        <a:p>
          <a:pPr marL="228600" lvl="1" indent="-228600" algn="l" defTabSz="933450">
            <a:lnSpc>
              <a:spcPct val="90000"/>
            </a:lnSpc>
            <a:spcBef>
              <a:spcPct val="0"/>
            </a:spcBef>
            <a:spcAft>
              <a:spcPct val="15000"/>
            </a:spcAft>
            <a:buChar char="•"/>
          </a:pPr>
          <a:r>
            <a:rPr lang="en-US" sz="2100" kern="1200" dirty="0"/>
            <a:t>NTFS &amp; AD integration</a:t>
          </a:r>
        </a:p>
        <a:p>
          <a:pPr marL="228600" lvl="1" indent="-228600" algn="l" defTabSz="933450">
            <a:lnSpc>
              <a:spcPct val="90000"/>
            </a:lnSpc>
            <a:spcBef>
              <a:spcPct val="0"/>
            </a:spcBef>
            <a:spcAft>
              <a:spcPct val="15000"/>
            </a:spcAft>
            <a:buChar char="•"/>
          </a:pPr>
          <a:r>
            <a:rPr lang="en-US" sz="2100" kern="1200" dirty="0"/>
            <a:t>File locking</a:t>
          </a:r>
        </a:p>
      </dsp:txBody>
      <dsp:txXfrm rot="-5400000">
        <a:off x="1918412" y="2367061"/>
        <a:ext cx="3332767" cy="1437054"/>
      </dsp:txXfrm>
    </dsp:sp>
    <dsp:sp modelId="{AF3EEF7A-6481-4265-9B0C-C3F8A2F8D1BB}">
      <dsp:nvSpPr>
        <dsp:cNvPr id="0" name=""/>
        <dsp:cNvSpPr/>
      </dsp:nvSpPr>
      <dsp:spPr>
        <a:xfrm>
          <a:off x="0" y="2090253"/>
          <a:ext cx="1918411" cy="199067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defRPr b="1"/>
          </a:pPr>
          <a:r>
            <a:rPr lang="en-US" sz="2800" kern="1200"/>
            <a:t>Technical Highlights</a:t>
          </a:r>
        </a:p>
      </dsp:txBody>
      <dsp:txXfrm>
        <a:off x="93649" y="2183902"/>
        <a:ext cx="1731113" cy="180337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015981-1F43-43E2-8DB5-E51EF07B2FD6}">
      <dsp:nvSpPr>
        <dsp:cNvPr id="0" name=""/>
        <dsp:cNvSpPr/>
      </dsp:nvSpPr>
      <dsp:spPr>
        <a:xfrm rot="5400000">
          <a:off x="2827397" y="-709869"/>
          <a:ext cx="1592536" cy="3410508"/>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Increased margins</a:t>
          </a:r>
        </a:p>
        <a:p>
          <a:pPr marL="228600" lvl="1" indent="-228600" algn="l" defTabSz="933450">
            <a:lnSpc>
              <a:spcPct val="90000"/>
            </a:lnSpc>
            <a:spcBef>
              <a:spcPct val="0"/>
            </a:spcBef>
            <a:spcAft>
              <a:spcPct val="15000"/>
            </a:spcAft>
            <a:buChar char="•"/>
          </a:pPr>
          <a:r>
            <a:rPr lang="en-US" sz="2100" kern="1200" dirty="0"/>
            <a:t>Increased control</a:t>
          </a:r>
        </a:p>
        <a:p>
          <a:pPr marL="228600" lvl="1" indent="-228600" algn="l" defTabSz="933450">
            <a:lnSpc>
              <a:spcPct val="90000"/>
            </a:lnSpc>
            <a:spcBef>
              <a:spcPct val="0"/>
            </a:spcBef>
            <a:spcAft>
              <a:spcPct val="15000"/>
            </a:spcAft>
            <a:buChar char="•"/>
          </a:pPr>
          <a:r>
            <a:rPr lang="en-US" sz="2100" kern="1200" dirty="0"/>
            <a:t>Own the service</a:t>
          </a:r>
        </a:p>
        <a:p>
          <a:pPr marL="228600" lvl="1" indent="-228600" algn="l" defTabSz="933450">
            <a:lnSpc>
              <a:spcPct val="90000"/>
            </a:lnSpc>
            <a:spcBef>
              <a:spcPct val="0"/>
            </a:spcBef>
            <a:spcAft>
              <a:spcPct val="15000"/>
            </a:spcAft>
            <a:buChar char="•"/>
          </a:pPr>
          <a:r>
            <a:rPr lang="en-US" sz="2100" kern="1200" dirty="0"/>
            <a:t>White labeled</a:t>
          </a:r>
        </a:p>
      </dsp:txBody>
      <dsp:txXfrm rot="-5400000">
        <a:off x="1918412" y="276857"/>
        <a:ext cx="3332767" cy="1437054"/>
      </dsp:txXfrm>
    </dsp:sp>
    <dsp:sp modelId="{2A6CAAF2-F105-458D-B7F6-EA85C7122FCF}">
      <dsp:nvSpPr>
        <dsp:cNvPr id="0" name=""/>
        <dsp:cNvSpPr/>
      </dsp:nvSpPr>
      <dsp:spPr>
        <a:xfrm>
          <a:off x="0" y="39106"/>
          <a:ext cx="1918411" cy="19906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defRPr b="1"/>
          </a:pPr>
          <a:r>
            <a:rPr lang="en-US" sz="2900" kern="1200" dirty="0"/>
            <a:t>MSP Benefits</a:t>
          </a:r>
        </a:p>
      </dsp:txBody>
      <dsp:txXfrm>
        <a:off x="93649" y="132755"/>
        <a:ext cx="1731113" cy="1803372"/>
      </dsp:txXfrm>
    </dsp:sp>
    <dsp:sp modelId="{7FC3D5FE-2937-409B-8E8F-229489804C19}">
      <dsp:nvSpPr>
        <dsp:cNvPr id="0" name=""/>
        <dsp:cNvSpPr/>
      </dsp:nvSpPr>
      <dsp:spPr>
        <a:xfrm rot="5400000">
          <a:off x="2827397" y="1403840"/>
          <a:ext cx="1592536" cy="3410508"/>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Easy migration</a:t>
          </a:r>
        </a:p>
        <a:p>
          <a:pPr marL="228600" lvl="1" indent="-228600" algn="l" defTabSz="933450">
            <a:lnSpc>
              <a:spcPct val="90000"/>
            </a:lnSpc>
            <a:spcBef>
              <a:spcPct val="0"/>
            </a:spcBef>
            <a:spcAft>
              <a:spcPct val="15000"/>
            </a:spcAft>
            <a:buChar char="•"/>
          </a:pPr>
          <a:r>
            <a:rPr lang="en-US" sz="2100" kern="1200" dirty="0"/>
            <a:t>More security and control</a:t>
          </a:r>
        </a:p>
        <a:p>
          <a:pPr marL="228600" lvl="1" indent="-228600" algn="l" defTabSz="933450">
            <a:lnSpc>
              <a:spcPct val="90000"/>
            </a:lnSpc>
            <a:spcBef>
              <a:spcPct val="0"/>
            </a:spcBef>
            <a:spcAft>
              <a:spcPct val="15000"/>
            </a:spcAft>
            <a:buChar char="•"/>
          </a:pPr>
          <a:r>
            <a:rPr lang="en-US" sz="2100" kern="1200" dirty="0"/>
            <a:t>Better performance</a:t>
          </a:r>
        </a:p>
        <a:p>
          <a:pPr marL="228600" lvl="1" indent="-228600" algn="l" defTabSz="933450">
            <a:lnSpc>
              <a:spcPct val="90000"/>
            </a:lnSpc>
            <a:spcBef>
              <a:spcPct val="0"/>
            </a:spcBef>
            <a:spcAft>
              <a:spcPct val="15000"/>
            </a:spcAft>
            <a:buChar char="•"/>
          </a:pPr>
          <a:r>
            <a:rPr lang="en-US" sz="2100" kern="1200" dirty="0"/>
            <a:t>Familiar interfaces</a:t>
          </a:r>
        </a:p>
      </dsp:txBody>
      <dsp:txXfrm rot="-5400000">
        <a:off x="1918412" y="2390567"/>
        <a:ext cx="3332767" cy="1437054"/>
      </dsp:txXfrm>
    </dsp:sp>
    <dsp:sp modelId="{AF3EEF7A-6481-4265-9B0C-C3F8A2F8D1BB}">
      <dsp:nvSpPr>
        <dsp:cNvPr id="0" name=""/>
        <dsp:cNvSpPr/>
      </dsp:nvSpPr>
      <dsp:spPr>
        <a:xfrm>
          <a:off x="0" y="2090253"/>
          <a:ext cx="1918411" cy="199067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defRPr b="1"/>
          </a:pPr>
          <a:r>
            <a:rPr lang="en-US" sz="2900" kern="1200" dirty="0"/>
            <a:t>Customer Benefits</a:t>
          </a:r>
        </a:p>
      </dsp:txBody>
      <dsp:txXfrm>
        <a:off x="93649" y="2183902"/>
        <a:ext cx="1731113" cy="180337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015981-1F43-43E2-8DB5-E51EF07B2FD6}">
      <dsp:nvSpPr>
        <dsp:cNvPr id="0" name=""/>
        <dsp:cNvSpPr/>
      </dsp:nvSpPr>
      <dsp:spPr>
        <a:xfrm rot="5400000">
          <a:off x="2827397" y="-709869"/>
          <a:ext cx="1592536" cy="3410508"/>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a:t>Channel focused</a:t>
          </a:r>
        </a:p>
        <a:p>
          <a:pPr marL="228600" lvl="1" indent="-228600" algn="l" defTabSz="933450">
            <a:lnSpc>
              <a:spcPct val="90000"/>
            </a:lnSpc>
            <a:spcBef>
              <a:spcPct val="0"/>
            </a:spcBef>
            <a:spcAft>
              <a:spcPct val="15000"/>
            </a:spcAft>
            <a:buChar char="•"/>
          </a:pPr>
          <a:r>
            <a:rPr lang="en-US" sz="2100" kern="1200"/>
            <a:t>Managed Access</a:t>
          </a:r>
        </a:p>
        <a:p>
          <a:pPr marL="228600" lvl="1" indent="-228600" algn="l" defTabSz="933450">
            <a:lnSpc>
              <a:spcPct val="90000"/>
            </a:lnSpc>
            <a:spcBef>
              <a:spcPct val="0"/>
            </a:spcBef>
            <a:spcAft>
              <a:spcPct val="15000"/>
            </a:spcAft>
            <a:buChar char="•"/>
          </a:pPr>
          <a:r>
            <a:rPr lang="en-US" sz="2100" kern="1200" dirty="0"/>
            <a:t>File Servers and/or Cloud</a:t>
          </a:r>
        </a:p>
      </dsp:txBody>
      <dsp:txXfrm rot="-5400000">
        <a:off x="1918412" y="276857"/>
        <a:ext cx="3332767" cy="1437054"/>
      </dsp:txXfrm>
    </dsp:sp>
    <dsp:sp modelId="{2A6CAAF2-F105-458D-B7F6-EA85C7122FCF}">
      <dsp:nvSpPr>
        <dsp:cNvPr id="0" name=""/>
        <dsp:cNvSpPr/>
      </dsp:nvSpPr>
      <dsp:spPr>
        <a:xfrm>
          <a:off x="0" y="49"/>
          <a:ext cx="1918411" cy="19906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defRPr b="1"/>
          </a:pPr>
          <a:r>
            <a:rPr lang="en-US" sz="2800" kern="1200" dirty="0"/>
            <a:t>Strategic Highlights</a:t>
          </a:r>
        </a:p>
      </dsp:txBody>
      <dsp:txXfrm>
        <a:off x="93649" y="93698"/>
        <a:ext cx="1731113" cy="1803372"/>
      </dsp:txXfrm>
    </dsp:sp>
    <dsp:sp modelId="{7FC3D5FE-2937-409B-8E8F-229489804C19}">
      <dsp:nvSpPr>
        <dsp:cNvPr id="0" name=""/>
        <dsp:cNvSpPr/>
      </dsp:nvSpPr>
      <dsp:spPr>
        <a:xfrm rot="5400000">
          <a:off x="2827397" y="1380334"/>
          <a:ext cx="1592536" cy="3410508"/>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Mapped drives</a:t>
          </a:r>
        </a:p>
        <a:p>
          <a:pPr marL="228600" lvl="1" indent="-228600" algn="l" defTabSz="933450">
            <a:lnSpc>
              <a:spcPct val="90000"/>
            </a:lnSpc>
            <a:spcBef>
              <a:spcPct val="0"/>
            </a:spcBef>
            <a:spcAft>
              <a:spcPct val="15000"/>
            </a:spcAft>
            <a:buChar char="•"/>
          </a:pPr>
          <a:r>
            <a:rPr lang="en-US" sz="2100" kern="1200" dirty="0"/>
            <a:t>Sync on-demand</a:t>
          </a:r>
        </a:p>
        <a:p>
          <a:pPr marL="228600" lvl="1" indent="-228600" algn="l" defTabSz="933450">
            <a:lnSpc>
              <a:spcPct val="90000"/>
            </a:lnSpc>
            <a:spcBef>
              <a:spcPct val="0"/>
            </a:spcBef>
            <a:spcAft>
              <a:spcPct val="15000"/>
            </a:spcAft>
            <a:buChar char="•"/>
          </a:pPr>
          <a:r>
            <a:rPr lang="en-US" sz="2100" kern="1200" dirty="0"/>
            <a:t>NTFS &amp; AD integration</a:t>
          </a:r>
        </a:p>
        <a:p>
          <a:pPr marL="228600" lvl="1" indent="-228600" algn="l" defTabSz="933450">
            <a:lnSpc>
              <a:spcPct val="90000"/>
            </a:lnSpc>
            <a:spcBef>
              <a:spcPct val="0"/>
            </a:spcBef>
            <a:spcAft>
              <a:spcPct val="15000"/>
            </a:spcAft>
            <a:buChar char="•"/>
          </a:pPr>
          <a:r>
            <a:rPr lang="en-US" sz="2100" kern="1200" dirty="0"/>
            <a:t>File locking</a:t>
          </a:r>
        </a:p>
      </dsp:txBody>
      <dsp:txXfrm rot="-5400000">
        <a:off x="1918412" y="2367061"/>
        <a:ext cx="3332767" cy="1437054"/>
      </dsp:txXfrm>
    </dsp:sp>
    <dsp:sp modelId="{AF3EEF7A-6481-4265-9B0C-C3F8A2F8D1BB}">
      <dsp:nvSpPr>
        <dsp:cNvPr id="0" name=""/>
        <dsp:cNvSpPr/>
      </dsp:nvSpPr>
      <dsp:spPr>
        <a:xfrm>
          <a:off x="0" y="2090253"/>
          <a:ext cx="1918411" cy="199067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defRPr b="1"/>
          </a:pPr>
          <a:r>
            <a:rPr lang="en-US" sz="2800" kern="1200"/>
            <a:t>Technical Highlights</a:t>
          </a:r>
        </a:p>
      </dsp:txBody>
      <dsp:txXfrm>
        <a:off x="93649" y="2183902"/>
        <a:ext cx="1731113" cy="180337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015981-1F43-43E2-8DB5-E51EF07B2FD6}">
      <dsp:nvSpPr>
        <dsp:cNvPr id="0" name=""/>
        <dsp:cNvSpPr/>
      </dsp:nvSpPr>
      <dsp:spPr>
        <a:xfrm rot="5400000">
          <a:off x="2827397" y="-709869"/>
          <a:ext cx="1592536" cy="3410508"/>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Increased margins</a:t>
          </a:r>
        </a:p>
        <a:p>
          <a:pPr marL="228600" lvl="1" indent="-228600" algn="l" defTabSz="933450">
            <a:lnSpc>
              <a:spcPct val="90000"/>
            </a:lnSpc>
            <a:spcBef>
              <a:spcPct val="0"/>
            </a:spcBef>
            <a:spcAft>
              <a:spcPct val="15000"/>
            </a:spcAft>
            <a:buChar char="•"/>
          </a:pPr>
          <a:r>
            <a:rPr lang="en-US" sz="2100" kern="1200" dirty="0"/>
            <a:t>Increased control</a:t>
          </a:r>
        </a:p>
        <a:p>
          <a:pPr marL="228600" lvl="1" indent="-228600" algn="l" defTabSz="933450">
            <a:lnSpc>
              <a:spcPct val="90000"/>
            </a:lnSpc>
            <a:spcBef>
              <a:spcPct val="0"/>
            </a:spcBef>
            <a:spcAft>
              <a:spcPct val="15000"/>
            </a:spcAft>
            <a:buChar char="•"/>
          </a:pPr>
          <a:r>
            <a:rPr lang="en-US" sz="2100" kern="1200" dirty="0"/>
            <a:t>Own the service</a:t>
          </a:r>
        </a:p>
        <a:p>
          <a:pPr marL="228600" lvl="1" indent="-228600" algn="l" defTabSz="933450">
            <a:lnSpc>
              <a:spcPct val="90000"/>
            </a:lnSpc>
            <a:spcBef>
              <a:spcPct val="0"/>
            </a:spcBef>
            <a:spcAft>
              <a:spcPct val="15000"/>
            </a:spcAft>
            <a:buChar char="•"/>
          </a:pPr>
          <a:r>
            <a:rPr lang="en-US" sz="2100" kern="1200" dirty="0"/>
            <a:t>White labeled</a:t>
          </a:r>
        </a:p>
      </dsp:txBody>
      <dsp:txXfrm rot="-5400000">
        <a:off x="1918412" y="276857"/>
        <a:ext cx="3332767" cy="1437054"/>
      </dsp:txXfrm>
    </dsp:sp>
    <dsp:sp modelId="{2A6CAAF2-F105-458D-B7F6-EA85C7122FCF}">
      <dsp:nvSpPr>
        <dsp:cNvPr id="0" name=""/>
        <dsp:cNvSpPr/>
      </dsp:nvSpPr>
      <dsp:spPr>
        <a:xfrm>
          <a:off x="0" y="39106"/>
          <a:ext cx="1918411" cy="19906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defRPr b="1"/>
          </a:pPr>
          <a:r>
            <a:rPr lang="en-US" sz="2900" kern="1200" dirty="0"/>
            <a:t>MSP Benefits</a:t>
          </a:r>
        </a:p>
      </dsp:txBody>
      <dsp:txXfrm>
        <a:off x="93649" y="132755"/>
        <a:ext cx="1731113" cy="1803372"/>
      </dsp:txXfrm>
    </dsp:sp>
    <dsp:sp modelId="{7FC3D5FE-2937-409B-8E8F-229489804C19}">
      <dsp:nvSpPr>
        <dsp:cNvPr id="0" name=""/>
        <dsp:cNvSpPr/>
      </dsp:nvSpPr>
      <dsp:spPr>
        <a:xfrm rot="5400000">
          <a:off x="2827397" y="1403840"/>
          <a:ext cx="1592536" cy="3410508"/>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Easy migration</a:t>
          </a:r>
        </a:p>
        <a:p>
          <a:pPr marL="228600" lvl="1" indent="-228600" algn="l" defTabSz="933450">
            <a:lnSpc>
              <a:spcPct val="90000"/>
            </a:lnSpc>
            <a:spcBef>
              <a:spcPct val="0"/>
            </a:spcBef>
            <a:spcAft>
              <a:spcPct val="15000"/>
            </a:spcAft>
            <a:buChar char="•"/>
          </a:pPr>
          <a:r>
            <a:rPr lang="en-US" sz="2100" kern="1200" dirty="0"/>
            <a:t>More security and control</a:t>
          </a:r>
        </a:p>
        <a:p>
          <a:pPr marL="228600" lvl="1" indent="-228600" algn="l" defTabSz="933450">
            <a:lnSpc>
              <a:spcPct val="90000"/>
            </a:lnSpc>
            <a:spcBef>
              <a:spcPct val="0"/>
            </a:spcBef>
            <a:spcAft>
              <a:spcPct val="15000"/>
            </a:spcAft>
            <a:buChar char="•"/>
          </a:pPr>
          <a:r>
            <a:rPr lang="en-US" sz="2100" kern="1200" dirty="0"/>
            <a:t>Better performance</a:t>
          </a:r>
        </a:p>
        <a:p>
          <a:pPr marL="228600" lvl="1" indent="-228600" algn="l" defTabSz="933450">
            <a:lnSpc>
              <a:spcPct val="90000"/>
            </a:lnSpc>
            <a:spcBef>
              <a:spcPct val="0"/>
            </a:spcBef>
            <a:spcAft>
              <a:spcPct val="15000"/>
            </a:spcAft>
            <a:buChar char="•"/>
          </a:pPr>
          <a:r>
            <a:rPr lang="en-US" sz="2100" kern="1200" dirty="0"/>
            <a:t>Familiar interfaces</a:t>
          </a:r>
        </a:p>
      </dsp:txBody>
      <dsp:txXfrm rot="-5400000">
        <a:off x="1918412" y="2390567"/>
        <a:ext cx="3332767" cy="1437054"/>
      </dsp:txXfrm>
    </dsp:sp>
    <dsp:sp modelId="{AF3EEF7A-6481-4265-9B0C-C3F8A2F8D1BB}">
      <dsp:nvSpPr>
        <dsp:cNvPr id="0" name=""/>
        <dsp:cNvSpPr/>
      </dsp:nvSpPr>
      <dsp:spPr>
        <a:xfrm>
          <a:off x="0" y="2090253"/>
          <a:ext cx="1918411" cy="199067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defRPr b="1"/>
          </a:pPr>
          <a:r>
            <a:rPr lang="en-US" sz="2900" kern="1200" dirty="0"/>
            <a:t>Customer Benefits</a:t>
          </a:r>
        </a:p>
      </dsp:txBody>
      <dsp:txXfrm>
        <a:off x="93649" y="2183902"/>
        <a:ext cx="1731113" cy="18033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E6F8F3-3474-43AC-AD51-BEF7F056EAD7}">
      <dsp:nvSpPr>
        <dsp:cNvPr id="0" name=""/>
        <dsp:cNvSpPr/>
      </dsp:nvSpPr>
      <dsp:spPr>
        <a:xfrm>
          <a:off x="0" y="441"/>
          <a:ext cx="10190252" cy="103341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D9B55D9-4FC4-4480-99AF-651821DCA7ED}">
      <dsp:nvSpPr>
        <dsp:cNvPr id="0" name=""/>
        <dsp:cNvSpPr/>
      </dsp:nvSpPr>
      <dsp:spPr>
        <a:xfrm>
          <a:off x="312608" y="232960"/>
          <a:ext cx="568379" cy="5683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482E8CF-39B4-4583-9F83-18012B867E9E}">
      <dsp:nvSpPr>
        <dsp:cNvPr id="0" name=""/>
        <dsp:cNvSpPr/>
      </dsp:nvSpPr>
      <dsp:spPr>
        <a:xfrm>
          <a:off x="1193597" y="441"/>
          <a:ext cx="8996654" cy="1033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70" tIns="109370" rIns="109370" bIns="109370" numCol="1" spcCol="1270" anchor="ctr" anchorCtr="0">
          <a:noAutofit/>
        </a:bodyPr>
        <a:lstStyle/>
        <a:p>
          <a:pPr marL="0" lvl="0" indent="0" algn="l" defTabSz="977900">
            <a:lnSpc>
              <a:spcPct val="90000"/>
            </a:lnSpc>
            <a:spcBef>
              <a:spcPct val="0"/>
            </a:spcBef>
            <a:spcAft>
              <a:spcPct val="35000"/>
            </a:spcAft>
            <a:buNone/>
          </a:pPr>
          <a:r>
            <a:rPr lang="en-US" sz="2200" kern="1200"/>
            <a:t>Install CS anywhere and use any storage to maintain control and sovereignty.</a:t>
          </a:r>
        </a:p>
      </dsp:txBody>
      <dsp:txXfrm>
        <a:off x="1193597" y="441"/>
        <a:ext cx="8996654" cy="1033417"/>
      </dsp:txXfrm>
    </dsp:sp>
    <dsp:sp modelId="{E6EFEBA7-2386-4A8B-9A54-54397DAA6149}">
      <dsp:nvSpPr>
        <dsp:cNvPr id="0" name=""/>
        <dsp:cNvSpPr/>
      </dsp:nvSpPr>
      <dsp:spPr>
        <a:xfrm>
          <a:off x="0" y="1292213"/>
          <a:ext cx="10190252" cy="103341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5B995FA-F1E9-4543-A36C-E20333A0E833}">
      <dsp:nvSpPr>
        <dsp:cNvPr id="0" name=""/>
        <dsp:cNvSpPr/>
      </dsp:nvSpPr>
      <dsp:spPr>
        <a:xfrm>
          <a:off x="312608" y="1524732"/>
          <a:ext cx="568379" cy="5683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32D2636-A86D-4AFE-A06B-0F06FFE91922}">
      <dsp:nvSpPr>
        <dsp:cNvPr id="0" name=""/>
        <dsp:cNvSpPr/>
      </dsp:nvSpPr>
      <dsp:spPr>
        <a:xfrm>
          <a:off x="1193597" y="1292213"/>
          <a:ext cx="8996654" cy="1033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70" tIns="109370" rIns="109370" bIns="109370" numCol="1" spcCol="1270" anchor="ctr" anchorCtr="0">
          <a:noAutofit/>
        </a:bodyPr>
        <a:lstStyle/>
        <a:p>
          <a:pPr marL="0" lvl="0" indent="0" algn="l" defTabSz="977900">
            <a:lnSpc>
              <a:spcPct val="90000"/>
            </a:lnSpc>
            <a:spcBef>
              <a:spcPct val="0"/>
            </a:spcBef>
            <a:spcAft>
              <a:spcPct val="35000"/>
            </a:spcAft>
            <a:buNone/>
          </a:pPr>
          <a:r>
            <a:rPr lang="en-US" sz="2200" kern="1200"/>
            <a:t>Rich set of security features like auditing &amp; reporting, encryption, data loss prevention (endpoint encryption, remote wipe), device white listing, etc…</a:t>
          </a:r>
        </a:p>
      </dsp:txBody>
      <dsp:txXfrm>
        <a:off x="1193597" y="1292213"/>
        <a:ext cx="8996654" cy="1033417"/>
      </dsp:txXfrm>
    </dsp:sp>
    <dsp:sp modelId="{FAE07053-ED13-4CBA-9439-A123EB30AA91}">
      <dsp:nvSpPr>
        <dsp:cNvPr id="0" name=""/>
        <dsp:cNvSpPr/>
      </dsp:nvSpPr>
      <dsp:spPr>
        <a:xfrm>
          <a:off x="0" y="2583985"/>
          <a:ext cx="10190252" cy="103341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0FD4A85-76BF-4C99-8FCE-B2DD14F3D00C}">
      <dsp:nvSpPr>
        <dsp:cNvPr id="0" name=""/>
        <dsp:cNvSpPr/>
      </dsp:nvSpPr>
      <dsp:spPr>
        <a:xfrm>
          <a:off x="312608" y="2816504"/>
          <a:ext cx="568379" cy="5683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A5DE927-CE30-4803-B663-10A28DF985B0}">
      <dsp:nvSpPr>
        <dsp:cNvPr id="0" name=""/>
        <dsp:cNvSpPr/>
      </dsp:nvSpPr>
      <dsp:spPr>
        <a:xfrm>
          <a:off x="1193597" y="2583985"/>
          <a:ext cx="8996654" cy="1033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70" tIns="109370" rIns="109370" bIns="109370" numCol="1" spcCol="1270" anchor="ctr" anchorCtr="0">
          <a:noAutofit/>
        </a:bodyPr>
        <a:lstStyle/>
        <a:p>
          <a:pPr marL="0" lvl="0" indent="0" algn="l" defTabSz="977900">
            <a:lnSpc>
              <a:spcPct val="90000"/>
            </a:lnSpc>
            <a:spcBef>
              <a:spcPct val="0"/>
            </a:spcBef>
            <a:spcAft>
              <a:spcPct val="35000"/>
            </a:spcAft>
            <a:buNone/>
          </a:pPr>
          <a:r>
            <a:rPr lang="en-US" sz="2200" kern="1200"/>
            <a:t>Centralized group policies and access controls based on existing NTFS\AD</a:t>
          </a:r>
        </a:p>
      </dsp:txBody>
      <dsp:txXfrm>
        <a:off x="1193597" y="2583985"/>
        <a:ext cx="8996654" cy="10334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82A23-22C0-4064-993A-E95B7773197A}">
      <dsp:nvSpPr>
        <dsp:cNvPr id="0" name=""/>
        <dsp:cNvSpPr/>
      </dsp:nvSpPr>
      <dsp:spPr>
        <a:xfrm>
          <a:off x="0" y="39687"/>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Share content with external users</a:t>
          </a:r>
        </a:p>
      </dsp:txBody>
      <dsp:txXfrm>
        <a:off x="0" y="39687"/>
        <a:ext cx="3286125" cy="1971675"/>
      </dsp:txXfrm>
    </dsp:sp>
    <dsp:sp modelId="{0EC6EDBD-A2DF-48E1-87C8-02798FE0A233}">
      <dsp:nvSpPr>
        <dsp:cNvPr id="0" name=""/>
        <dsp:cNvSpPr/>
      </dsp:nvSpPr>
      <dsp:spPr>
        <a:xfrm>
          <a:off x="3614737" y="39687"/>
          <a:ext cx="3286125" cy="197167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Remote access to network shares</a:t>
          </a:r>
        </a:p>
      </dsp:txBody>
      <dsp:txXfrm>
        <a:off x="3614737" y="39687"/>
        <a:ext cx="3286125" cy="1971675"/>
      </dsp:txXfrm>
    </dsp:sp>
    <dsp:sp modelId="{0FA0D56C-4AC8-486D-A081-37BF46B0822C}">
      <dsp:nvSpPr>
        <dsp:cNvPr id="0" name=""/>
        <dsp:cNvSpPr/>
      </dsp:nvSpPr>
      <dsp:spPr>
        <a:xfrm>
          <a:off x="7229475" y="39687"/>
          <a:ext cx="3286125" cy="197167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Low bandwidth performance</a:t>
          </a:r>
        </a:p>
      </dsp:txBody>
      <dsp:txXfrm>
        <a:off x="7229475" y="39687"/>
        <a:ext cx="3286125" cy="1971675"/>
      </dsp:txXfrm>
    </dsp:sp>
    <dsp:sp modelId="{9A58769E-B4A1-4FED-8DBB-62398E1F7AD5}">
      <dsp:nvSpPr>
        <dsp:cNvPr id="0" name=""/>
        <dsp:cNvSpPr/>
      </dsp:nvSpPr>
      <dsp:spPr>
        <a:xfrm>
          <a:off x="0" y="2339975"/>
          <a:ext cx="3286125" cy="197167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Work in offline mode and sync when they can connect</a:t>
          </a:r>
        </a:p>
      </dsp:txBody>
      <dsp:txXfrm>
        <a:off x="0" y="2339975"/>
        <a:ext cx="3286125" cy="1971675"/>
      </dsp:txXfrm>
    </dsp:sp>
    <dsp:sp modelId="{9C0280B8-4407-433A-A114-D26B01042ABA}">
      <dsp:nvSpPr>
        <dsp:cNvPr id="0" name=""/>
        <dsp:cNvSpPr/>
      </dsp:nvSpPr>
      <dsp:spPr>
        <a:xfrm>
          <a:off x="3614737" y="2339975"/>
          <a:ext cx="3286125" cy="197167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Centralized access controls and consistency.</a:t>
          </a:r>
        </a:p>
      </dsp:txBody>
      <dsp:txXfrm>
        <a:off x="3614737" y="2339975"/>
        <a:ext cx="3286125" cy="1971675"/>
      </dsp:txXfrm>
    </dsp:sp>
    <dsp:sp modelId="{1BBB707D-A27E-4202-B979-0DFF69890807}">
      <dsp:nvSpPr>
        <dsp:cNvPr id="0" name=""/>
        <dsp:cNvSpPr/>
      </dsp:nvSpPr>
      <dsp:spPr>
        <a:xfrm>
          <a:off x="7229475" y="2339975"/>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Avoid multiple, inconsistent copies of data</a:t>
          </a:r>
        </a:p>
      </dsp:txBody>
      <dsp:txXfrm>
        <a:off x="7229475" y="2339975"/>
        <a:ext cx="3286125" cy="19716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38A84-F835-4920-9230-24AB5997C7CE}">
      <dsp:nvSpPr>
        <dsp:cNvPr id="0" name=""/>
        <dsp:cNvSpPr/>
      </dsp:nvSpPr>
      <dsp:spPr>
        <a:xfrm>
          <a:off x="157178" y="193958"/>
          <a:ext cx="1307447" cy="130744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1618313-4697-4279-AEE9-77B8C883D4B2}">
      <dsp:nvSpPr>
        <dsp:cNvPr id="0" name=""/>
        <dsp:cNvSpPr/>
      </dsp:nvSpPr>
      <dsp:spPr>
        <a:xfrm>
          <a:off x="431742" y="468522"/>
          <a:ext cx="758319" cy="7583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CFFE36C5-5980-428A-A1EE-153830D18676}">
      <dsp:nvSpPr>
        <dsp:cNvPr id="0" name=""/>
        <dsp:cNvSpPr/>
      </dsp:nvSpPr>
      <dsp:spPr>
        <a:xfrm>
          <a:off x="1744792" y="193958"/>
          <a:ext cx="3081839" cy="1307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File server maintenance and upgrades can be expensive</a:t>
          </a:r>
        </a:p>
      </dsp:txBody>
      <dsp:txXfrm>
        <a:off x="1744792" y="193958"/>
        <a:ext cx="3081839" cy="1307447"/>
      </dsp:txXfrm>
    </dsp:sp>
    <dsp:sp modelId="{426C81C5-A1A0-485E-AFE5-BB102CB64149}">
      <dsp:nvSpPr>
        <dsp:cNvPr id="0" name=""/>
        <dsp:cNvSpPr/>
      </dsp:nvSpPr>
      <dsp:spPr>
        <a:xfrm>
          <a:off x="5363619" y="193958"/>
          <a:ext cx="1307447" cy="130744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434430F-E30E-4338-9C3A-65C45920E659}">
      <dsp:nvSpPr>
        <dsp:cNvPr id="0" name=""/>
        <dsp:cNvSpPr/>
      </dsp:nvSpPr>
      <dsp:spPr>
        <a:xfrm>
          <a:off x="5638183" y="468522"/>
          <a:ext cx="758319" cy="7583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92C0E3C-4DB3-4278-A029-391030F38B65}">
      <dsp:nvSpPr>
        <dsp:cNvPr id="0" name=""/>
        <dsp:cNvSpPr/>
      </dsp:nvSpPr>
      <dsp:spPr>
        <a:xfrm>
          <a:off x="6951233" y="193958"/>
          <a:ext cx="3081839" cy="1307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Customers typically approach their MSPs about cloud solutions and migration when it’s time to pay for server upgrades</a:t>
          </a:r>
        </a:p>
      </dsp:txBody>
      <dsp:txXfrm>
        <a:off x="6951233" y="193958"/>
        <a:ext cx="3081839" cy="1307447"/>
      </dsp:txXfrm>
    </dsp:sp>
    <dsp:sp modelId="{7FD9C30A-39A2-42EE-8A61-72E0B757E7E5}">
      <dsp:nvSpPr>
        <dsp:cNvPr id="0" name=""/>
        <dsp:cNvSpPr/>
      </dsp:nvSpPr>
      <dsp:spPr>
        <a:xfrm>
          <a:off x="157178" y="2116439"/>
          <a:ext cx="1307447" cy="130744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AC586E0-2341-48DF-917F-9CCAE2A3A12F}">
      <dsp:nvSpPr>
        <dsp:cNvPr id="0" name=""/>
        <dsp:cNvSpPr/>
      </dsp:nvSpPr>
      <dsp:spPr>
        <a:xfrm>
          <a:off x="431742" y="2391003"/>
          <a:ext cx="758319" cy="7583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131E3C7-3E92-4E1A-B578-90D571113B39}">
      <dsp:nvSpPr>
        <dsp:cNvPr id="0" name=""/>
        <dsp:cNvSpPr/>
      </dsp:nvSpPr>
      <dsp:spPr>
        <a:xfrm>
          <a:off x="1744792" y="2116439"/>
          <a:ext cx="3081839" cy="1307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dirty="0"/>
            <a:t>MSPs tend to wait for these upgrade cycles to introduce options like CentreStack</a:t>
          </a:r>
        </a:p>
      </dsp:txBody>
      <dsp:txXfrm>
        <a:off x="1744792" y="2116439"/>
        <a:ext cx="3081839" cy="1307447"/>
      </dsp:txXfrm>
    </dsp:sp>
    <dsp:sp modelId="{29763F2C-0407-4E42-A503-D36E6E176CC8}">
      <dsp:nvSpPr>
        <dsp:cNvPr id="0" name=""/>
        <dsp:cNvSpPr/>
      </dsp:nvSpPr>
      <dsp:spPr>
        <a:xfrm>
          <a:off x="5363619" y="2116439"/>
          <a:ext cx="1307447" cy="1307447"/>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6CC333B-47ED-4C17-8337-413328B441B2}">
      <dsp:nvSpPr>
        <dsp:cNvPr id="0" name=""/>
        <dsp:cNvSpPr/>
      </dsp:nvSpPr>
      <dsp:spPr>
        <a:xfrm>
          <a:off x="5638183" y="2391003"/>
          <a:ext cx="758319" cy="7583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CD683DEA-6D9C-4B70-A522-CEFE18327946}">
      <dsp:nvSpPr>
        <dsp:cNvPr id="0" name=""/>
        <dsp:cNvSpPr/>
      </dsp:nvSpPr>
      <dsp:spPr>
        <a:xfrm>
          <a:off x="6951233" y="2116439"/>
          <a:ext cx="3081839" cy="1307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Cloud migration can be disruptive and expensive</a:t>
          </a:r>
        </a:p>
      </dsp:txBody>
      <dsp:txXfrm>
        <a:off x="6951233" y="2116439"/>
        <a:ext cx="3081839" cy="13074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BE9937-EB29-41C5-A43E-D6171839B89E}">
      <dsp:nvSpPr>
        <dsp:cNvPr id="0" name=""/>
        <dsp:cNvSpPr/>
      </dsp:nvSpPr>
      <dsp:spPr>
        <a:xfrm>
          <a:off x="796172" y="75894"/>
          <a:ext cx="745329" cy="74532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FD0E682-0D97-451C-A5EE-02646D6E1CBD}">
      <dsp:nvSpPr>
        <dsp:cNvPr id="0" name=""/>
        <dsp:cNvSpPr/>
      </dsp:nvSpPr>
      <dsp:spPr>
        <a:xfrm>
          <a:off x="952691" y="232413"/>
          <a:ext cx="432291" cy="4322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272E35B-355B-47EC-B46A-8533424DC101}">
      <dsp:nvSpPr>
        <dsp:cNvPr id="0" name=""/>
        <dsp:cNvSpPr/>
      </dsp:nvSpPr>
      <dsp:spPr>
        <a:xfrm>
          <a:off x="1701215" y="75894"/>
          <a:ext cx="1756847" cy="745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Migration costs go to zero. Just unplug the file server at end of life and continue using the cloud replica with no change to daily operations.</a:t>
          </a:r>
        </a:p>
      </dsp:txBody>
      <dsp:txXfrm>
        <a:off x="1701215" y="75894"/>
        <a:ext cx="1756847" cy="745329"/>
      </dsp:txXfrm>
    </dsp:sp>
    <dsp:sp modelId="{FFA08639-B5AD-484C-ADCC-69DFFF480A31}">
      <dsp:nvSpPr>
        <dsp:cNvPr id="0" name=""/>
        <dsp:cNvSpPr/>
      </dsp:nvSpPr>
      <dsp:spPr>
        <a:xfrm>
          <a:off x="3764180" y="75894"/>
          <a:ext cx="745329" cy="74532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3849185-E399-441F-830B-BF33976C9E32}">
      <dsp:nvSpPr>
        <dsp:cNvPr id="0" name=""/>
        <dsp:cNvSpPr/>
      </dsp:nvSpPr>
      <dsp:spPr>
        <a:xfrm>
          <a:off x="3920699" y="232413"/>
          <a:ext cx="432291" cy="4322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7A28DB1-11AB-4B8E-B169-794DE6A0D1AF}">
      <dsp:nvSpPr>
        <dsp:cNvPr id="0" name=""/>
        <dsp:cNvSpPr/>
      </dsp:nvSpPr>
      <dsp:spPr>
        <a:xfrm>
          <a:off x="4669223" y="75894"/>
          <a:ext cx="1756847" cy="745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Eliminate the disruption of cloud migration. Keep using the file server as you always have. Nothing needs to change. Unplug the file server when confident or keep it around as a local gateway.</a:t>
          </a:r>
        </a:p>
      </dsp:txBody>
      <dsp:txXfrm>
        <a:off x="4669223" y="75894"/>
        <a:ext cx="1756847" cy="745329"/>
      </dsp:txXfrm>
    </dsp:sp>
    <dsp:sp modelId="{70D2A22F-5F61-454E-B979-0E102D3FF314}">
      <dsp:nvSpPr>
        <dsp:cNvPr id="0" name=""/>
        <dsp:cNvSpPr/>
      </dsp:nvSpPr>
      <dsp:spPr>
        <a:xfrm>
          <a:off x="6732188" y="75894"/>
          <a:ext cx="745329" cy="74532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70E9640-ACDC-4B1A-8011-9406C5C283DE}">
      <dsp:nvSpPr>
        <dsp:cNvPr id="0" name=""/>
        <dsp:cNvSpPr/>
      </dsp:nvSpPr>
      <dsp:spPr>
        <a:xfrm>
          <a:off x="6888707" y="232413"/>
          <a:ext cx="432291" cy="4322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D8114AC-C244-4F26-96D2-FC3B348EF0AF}">
      <dsp:nvSpPr>
        <dsp:cNvPr id="0" name=""/>
        <dsp:cNvSpPr/>
      </dsp:nvSpPr>
      <dsp:spPr>
        <a:xfrm>
          <a:off x="7637231" y="75894"/>
          <a:ext cx="1756847" cy="745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Reduce management and maintenance costs even before the upgrade. </a:t>
          </a:r>
        </a:p>
      </dsp:txBody>
      <dsp:txXfrm>
        <a:off x="7637231" y="75894"/>
        <a:ext cx="1756847" cy="745329"/>
      </dsp:txXfrm>
    </dsp:sp>
    <dsp:sp modelId="{1C89DAA1-821E-4869-BE83-50D04AFD2E69}">
      <dsp:nvSpPr>
        <dsp:cNvPr id="0" name=""/>
        <dsp:cNvSpPr/>
      </dsp:nvSpPr>
      <dsp:spPr>
        <a:xfrm>
          <a:off x="796172" y="1436257"/>
          <a:ext cx="745329" cy="74532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1F55C63-FF96-47C6-BBD6-4BF2DD4BB376}">
      <dsp:nvSpPr>
        <dsp:cNvPr id="0" name=""/>
        <dsp:cNvSpPr/>
      </dsp:nvSpPr>
      <dsp:spPr>
        <a:xfrm>
          <a:off x="952691" y="1592776"/>
          <a:ext cx="432291" cy="4322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608D62C-B31E-4DED-BF6F-FC5EBD28529E}">
      <dsp:nvSpPr>
        <dsp:cNvPr id="0" name=""/>
        <dsp:cNvSpPr/>
      </dsp:nvSpPr>
      <dsp:spPr>
        <a:xfrm>
          <a:off x="1701215" y="1436257"/>
          <a:ext cx="1756847" cy="745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Reduce VPN tickets now.</a:t>
          </a:r>
        </a:p>
      </dsp:txBody>
      <dsp:txXfrm>
        <a:off x="1701215" y="1436257"/>
        <a:ext cx="1756847" cy="745329"/>
      </dsp:txXfrm>
    </dsp:sp>
    <dsp:sp modelId="{83F4DE95-961B-477A-82CD-49348BACBD28}">
      <dsp:nvSpPr>
        <dsp:cNvPr id="0" name=""/>
        <dsp:cNvSpPr/>
      </dsp:nvSpPr>
      <dsp:spPr>
        <a:xfrm>
          <a:off x="3764180" y="1436257"/>
          <a:ext cx="745329" cy="745329"/>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DE6B1FF-95EF-4B72-8885-BCD96586E467}">
      <dsp:nvSpPr>
        <dsp:cNvPr id="0" name=""/>
        <dsp:cNvSpPr/>
      </dsp:nvSpPr>
      <dsp:spPr>
        <a:xfrm>
          <a:off x="3920699" y="1592776"/>
          <a:ext cx="432291" cy="43229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F1A9976-F669-42D9-B0EE-C1A9E7BD314D}">
      <dsp:nvSpPr>
        <dsp:cNvPr id="0" name=""/>
        <dsp:cNvSpPr/>
      </dsp:nvSpPr>
      <dsp:spPr>
        <a:xfrm>
          <a:off x="4669223" y="1436257"/>
          <a:ext cx="1756847" cy="745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Minimize downtime and disruption</a:t>
          </a:r>
        </a:p>
      </dsp:txBody>
      <dsp:txXfrm>
        <a:off x="4669223" y="1436257"/>
        <a:ext cx="1756847" cy="745329"/>
      </dsp:txXfrm>
    </dsp:sp>
    <dsp:sp modelId="{9C7DC67A-F0A7-45B9-9B7F-BADA772B59E7}">
      <dsp:nvSpPr>
        <dsp:cNvPr id="0" name=""/>
        <dsp:cNvSpPr/>
      </dsp:nvSpPr>
      <dsp:spPr>
        <a:xfrm>
          <a:off x="6732188" y="1436257"/>
          <a:ext cx="745329" cy="74532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92B4E4E-E81E-46A6-9E57-6C63E93EDC9C}">
      <dsp:nvSpPr>
        <dsp:cNvPr id="0" name=""/>
        <dsp:cNvSpPr/>
      </dsp:nvSpPr>
      <dsp:spPr>
        <a:xfrm>
          <a:off x="6888707" y="1592776"/>
          <a:ext cx="432291" cy="43229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0966613-8390-47F4-8878-A659E093DF50}">
      <dsp:nvSpPr>
        <dsp:cNvPr id="0" name=""/>
        <dsp:cNvSpPr/>
      </dsp:nvSpPr>
      <dsp:spPr>
        <a:xfrm>
          <a:off x="7637231" y="1436257"/>
          <a:ext cx="1756847" cy="745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Enhanced data management and access controls </a:t>
          </a:r>
        </a:p>
      </dsp:txBody>
      <dsp:txXfrm>
        <a:off x="7637231" y="1436257"/>
        <a:ext cx="1756847" cy="745329"/>
      </dsp:txXfrm>
    </dsp:sp>
    <dsp:sp modelId="{A8E443D7-E907-44CF-A737-3C666378C1A5}">
      <dsp:nvSpPr>
        <dsp:cNvPr id="0" name=""/>
        <dsp:cNvSpPr/>
      </dsp:nvSpPr>
      <dsp:spPr>
        <a:xfrm>
          <a:off x="796172" y="2796620"/>
          <a:ext cx="745329" cy="74532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C1D6C1A-EBA9-4422-BE32-4C3146A870C7}">
      <dsp:nvSpPr>
        <dsp:cNvPr id="0" name=""/>
        <dsp:cNvSpPr/>
      </dsp:nvSpPr>
      <dsp:spPr>
        <a:xfrm>
          <a:off x="952691" y="2953140"/>
          <a:ext cx="432291" cy="43229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C2B5DA53-0919-4062-B1AD-060293129095}">
      <dsp:nvSpPr>
        <dsp:cNvPr id="0" name=""/>
        <dsp:cNvSpPr/>
      </dsp:nvSpPr>
      <dsp:spPr>
        <a:xfrm>
          <a:off x="1701215" y="2796620"/>
          <a:ext cx="1756847" cy="745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Reduce risk with enhanced security, control and compliance</a:t>
          </a:r>
        </a:p>
      </dsp:txBody>
      <dsp:txXfrm>
        <a:off x="1701215" y="2796620"/>
        <a:ext cx="1756847" cy="745329"/>
      </dsp:txXfrm>
    </dsp:sp>
    <dsp:sp modelId="{D48A9198-FD64-4F4B-8DF4-6557D8C63FD8}">
      <dsp:nvSpPr>
        <dsp:cNvPr id="0" name=""/>
        <dsp:cNvSpPr/>
      </dsp:nvSpPr>
      <dsp:spPr>
        <a:xfrm>
          <a:off x="3764180" y="2796620"/>
          <a:ext cx="745329" cy="74532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8B51F2B-90FB-4C32-9B80-2C862156B3E7}">
      <dsp:nvSpPr>
        <dsp:cNvPr id="0" name=""/>
        <dsp:cNvSpPr/>
      </dsp:nvSpPr>
      <dsp:spPr>
        <a:xfrm>
          <a:off x="3920699" y="2953140"/>
          <a:ext cx="432291" cy="432291"/>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03CF62E-7BE0-4652-A3F6-F4BD11B2E9B6}">
      <dsp:nvSpPr>
        <dsp:cNvPr id="0" name=""/>
        <dsp:cNvSpPr/>
      </dsp:nvSpPr>
      <dsp:spPr>
        <a:xfrm>
          <a:off x="4669223" y="2796620"/>
          <a:ext cx="1756847" cy="745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Provide remote access and collaboration features without losing control </a:t>
          </a:r>
        </a:p>
      </dsp:txBody>
      <dsp:txXfrm>
        <a:off x="4669223" y="2796620"/>
        <a:ext cx="1756847" cy="7453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D22A4-CB39-418A-B587-493A7CE09FBA}">
      <dsp:nvSpPr>
        <dsp:cNvPr id="0" name=""/>
        <dsp:cNvSpPr/>
      </dsp:nvSpPr>
      <dsp:spPr>
        <a:xfrm>
          <a:off x="599625" y="233922"/>
          <a:ext cx="1852875" cy="185287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1F49C3-823A-4DEA-B1CC-7C3D588ECD5B}">
      <dsp:nvSpPr>
        <dsp:cNvPr id="0" name=""/>
        <dsp:cNvSpPr/>
      </dsp:nvSpPr>
      <dsp:spPr>
        <a:xfrm>
          <a:off x="994500" y="628797"/>
          <a:ext cx="1063125" cy="1063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5C0AE4-AAF3-4F33-AEAE-33E06CF88485}">
      <dsp:nvSpPr>
        <dsp:cNvPr id="0" name=""/>
        <dsp:cNvSpPr/>
      </dsp:nvSpPr>
      <dsp:spPr>
        <a:xfrm>
          <a:off x="7313" y="2663922"/>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dirty="0"/>
            <a:t>Using Office Online</a:t>
          </a:r>
        </a:p>
      </dsp:txBody>
      <dsp:txXfrm>
        <a:off x="7313" y="2663922"/>
        <a:ext cx="3037500" cy="720000"/>
      </dsp:txXfrm>
    </dsp:sp>
    <dsp:sp modelId="{29865A37-4A25-4331-B5C2-0AFEBA162867}">
      <dsp:nvSpPr>
        <dsp:cNvPr id="0" name=""/>
        <dsp:cNvSpPr/>
      </dsp:nvSpPr>
      <dsp:spPr>
        <a:xfrm>
          <a:off x="4168688" y="233922"/>
          <a:ext cx="1852875" cy="185287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EF428B-611E-4407-B70B-6F3FC8350179}">
      <dsp:nvSpPr>
        <dsp:cNvPr id="0" name=""/>
        <dsp:cNvSpPr/>
      </dsp:nvSpPr>
      <dsp:spPr>
        <a:xfrm>
          <a:off x="4563563" y="628797"/>
          <a:ext cx="1063125" cy="1063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39B2ED-BDCB-4AE6-8381-2FD2580583AC}">
      <dsp:nvSpPr>
        <dsp:cNvPr id="0" name=""/>
        <dsp:cNvSpPr/>
      </dsp:nvSpPr>
      <dsp:spPr>
        <a:xfrm>
          <a:off x="3576376" y="2663922"/>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dirty="0"/>
            <a:t>Need backup of Office365 data</a:t>
          </a:r>
        </a:p>
      </dsp:txBody>
      <dsp:txXfrm>
        <a:off x="3576376" y="2663922"/>
        <a:ext cx="3037500" cy="720000"/>
      </dsp:txXfrm>
    </dsp:sp>
    <dsp:sp modelId="{EF417319-59D6-4967-B45E-B89EA24D0EE3}">
      <dsp:nvSpPr>
        <dsp:cNvPr id="0" name=""/>
        <dsp:cNvSpPr/>
      </dsp:nvSpPr>
      <dsp:spPr>
        <a:xfrm>
          <a:off x="7737751" y="233922"/>
          <a:ext cx="1852875" cy="185287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F1E177-9403-4B42-9076-09886DB33407}">
      <dsp:nvSpPr>
        <dsp:cNvPr id="0" name=""/>
        <dsp:cNvSpPr/>
      </dsp:nvSpPr>
      <dsp:spPr>
        <a:xfrm>
          <a:off x="8132626" y="628797"/>
          <a:ext cx="1063125" cy="10631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27762B-7201-4F19-BB88-E1EB74C17621}">
      <dsp:nvSpPr>
        <dsp:cNvPr id="0" name=""/>
        <dsp:cNvSpPr/>
      </dsp:nvSpPr>
      <dsp:spPr>
        <a:xfrm>
          <a:off x="7145438" y="2663922"/>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dirty="0"/>
            <a:t>Need to store data in non-Microsoft data center</a:t>
          </a:r>
        </a:p>
      </dsp:txBody>
      <dsp:txXfrm>
        <a:off x="7145438" y="2663922"/>
        <a:ext cx="3037500"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8A4236-1757-4BCE-B46F-0D8A076055EA}">
      <dsp:nvSpPr>
        <dsp:cNvPr id="0" name=""/>
        <dsp:cNvSpPr/>
      </dsp:nvSpPr>
      <dsp:spPr>
        <a:xfrm>
          <a:off x="2985" y="151016"/>
          <a:ext cx="2368437" cy="3315812"/>
        </a:xfrm>
        <a:prstGeom prst="rect">
          <a:avLst/>
        </a:prstGeom>
        <a:solidFill>
          <a:schemeClr val="bg1">
            <a:lumMod val="95000"/>
            <a:hueOff val="0"/>
            <a:satOff val="0"/>
            <a:lumOff val="0"/>
            <a:alphaOff val="0"/>
          </a:schemeClr>
        </a:solidFill>
        <a:ln w="12700" cap="flat" cmpd="sng" algn="ctr">
          <a:solidFill>
            <a:schemeClr val="bg1">
              <a:lumMod val="9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653" tIns="330200" rIns="184653" bIns="330200" numCol="1" spcCol="1270" anchor="t" anchorCtr="0">
          <a:noAutofit/>
        </a:bodyPr>
        <a:lstStyle/>
        <a:p>
          <a:pPr marL="0" lvl="0" indent="0" algn="l" defTabSz="1022350">
            <a:lnSpc>
              <a:spcPct val="90000"/>
            </a:lnSpc>
            <a:spcBef>
              <a:spcPct val="0"/>
            </a:spcBef>
            <a:spcAft>
              <a:spcPct val="35000"/>
            </a:spcAft>
            <a:buNone/>
          </a:pPr>
          <a:r>
            <a:rPr lang="en-US" sz="2300" kern="1200"/>
            <a:t>Edit CentreStack Docs with Office Online</a:t>
          </a:r>
        </a:p>
      </dsp:txBody>
      <dsp:txXfrm>
        <a:off x="2985" y="1411025"/>
        <a:ext cx="2368437" cy="1989487"/>
      </dsp:txXfrm>
    </dsp:sp>
    <dsp:sp modelId="{6B78722E-92F2-4FCE-8F72-20D2E5BA4B85}">
      <dsp:nvSpPr>
        <dsp:cNvPr id="0" name=""/>
        <dsp:cNvSpPr/>
      </dsp:nvSpPr>
      <dsp:spPr>
        <a:xfrm>
          <a:off x="689832" y="482597"/>
          <a:ext cx="994743" cy="99474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554" tIns="12700" rIns="7755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35509" y="628274"/>
        <a:ext cx="703389" cy="703389"/>
      </dsp:txXfrm>
    </dsp:sp>
    <dsp:sp modelId="{07556A9D-BFF1-4221-BAD3-8AC502739D14}">
      <dsp:nvSpPr>
        <dsp:cNvPr id="0" name=""/>
        <dsp:cNvSpPr/>
      </dsp:nvSpPr>
      <dsp:spPr>
        <a:xfrm>
          <a:off x="2985" y="3466756"/>
          <a:ext cx="2368437"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A45619-DBCE-422A-B404-C0789DAAE296}">
      <dsp:nvSpPr>
        <dsp:cNvPr id="0" name=""/>
        <dsp:cNvSpPr/>
      </dsp:nvSpPr>
      <dsp:spPr>
        <a:xfrm>
          <a:off x="2608266" y="151016"/>
          <a:ext cx="2368437" cy="3315812"/>
        </a:xfrm>
        <a:prstGeom prst="rect">
          <a:avLst/>
        </a:prstGeom>
        <a:solidFill>
          <a:schemeClr val="bg1">
            <a:lumMod val="95000"/>
            <a:hueOff val="0"/>
            <a:satOff val="0"/>
            <a:lumOff val="0"/>
            <a:alphaOff val="0"/>
          </a:schemeClr>
        </a:solidFill>
        <a:ln w="12700" cap="flat" cmpd="sng" algn="ctr">
          <a:solidFill>
            <a:schemeClr val="bg1">
              <a:lumMod val="9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653" tIns="330200" rIns="184653" bIns="330200" numCol="1" spcCol="1270" anchor="t" anchorCtr="0">
          <a:noAutofit/>
        </a:bodyPr>
        <a:lstStyle/>
        <a:p>
          <a:pPr marL="0" lvl="0" indent="0" algn="l" defTabSz="1022350">
            <a:lnSpc>
              <a:spcPct val="90000"/>
            </a:lnSpc>
            <a:spcBef>
              <a:spcPct val="0"/>
            </a:spcBef>
            <a:spcAft>
              <a:spcPct val="35000"/>
            </a:spcAft>
            <a:buNone/>
          </a:pPr>
          <a:r>
            <a:rPr lang="en-US" sz="2300" kern="1200"/>
            <a:t>Auto-Save redirected to CentreStack storage</a:t>
          </a:r>
        </a:p>
      </dsp:txBody>
      <dsp:txXfrm>
        <a:off x="2608266" y="1411025"/>
        <a:ext cx="2368437" cy="1989487"/>
      </dsp:txXfrm>
    </dsp:sp>
    <dsp:sp modelId="{B1C17356-BAF7-4491-97EB-05298E5E66DE}">
      <dsp:nvSpPr>
        <dsp:cNvPr id="0" name=""/>
        <dsp:cNvSpPr/>
      </dsp:nvSpPr>
      <dsp:spPr>
        <a:xfrm>
          <a:off x="3295113" y="482597"/>
          <a:ext cx="994743" cy="99474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554" tIns="12700" rIns="7755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440790" y="628274"/>
        <a:ext cx="703389" cy="703389"/>
      </dsp:txXfrm>
    </dsp:sp>
    <dsp:sp modelId="{1E7AE051-CE74-45BB-BFA8-778C28F8FDF5}">
      <dsp:nvSpPr>
        <dsp:cNvPr id="0" name=""/>
        <dsp:cNvSpPr/>
      </dsp:nvSpPr>
      <dsp:spPr>
        <a:xfrm>
          <a:off x="2608266" y="3466756"/>
          <a:ext cx="2368437"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F5376E-6E4F-4160-B03D-2BC143A2FBE9}">
      <dsp:nvSpPr>
        <dsp:cNvPr id="0" name=""/>
        <dsp:cNvSpPr/>
      </dsp:nvSpPr>
      <dsp:spPr>
        <a:xfrm>
          <a:off x="5213547" y="151016"/>
          <a:ext cx="2368437" cy="3315812"/>
        </a:xfrm>
        <a:prstGeom prst="rect">
          <a:avLst/>
        </a:prstGeom>
        <a:solidFill>
          <a:schemeClr val="bg1">
            <a:lumMod val="95000"/>
            <a:hueOff val="0"/>
            <a:satOff val="0"/>
            <a:lumOff val="0"/>
            <a:alphaOff val="0"/>
          </a:schemeClr>
        </a:solidFill>
        <a:ln w="12700" cap="flat" cmpd="sng" algn="ctr">
          <a:solidFill>
            <a:schemeClr val="bg1">
              <a:lumMod val="9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653" tIns="330200" rIns="184653" bIns="330200" numCol="1" spcCol="1270" anchor="t" anchorCtr="0">
          <a:noAutofit/>
        </a:bodyPr>
        <a:lstStyle/>
        <a:p>
          <a:pPr marL="0" lvl="0" indent="0" algn="l" defTabSz="1022350">
            <a:lnSpc>
              <a:spcPct val="90000"/>
            </a:lnSpc>
            <a:spcBef>
              <a:spcPct val="0"/>
            </a:spcBef>
            <a:spcAft>
              <a:spcPct val="35000"/>
            </a:spcAft>
            <a:buNone/>
          </a:pPr>
          <a:r>
            <a:rPr lang="en-US" sz="2300" kern="1200"/>
            <a:t>Team Folder -&gt; SharePoint Site</a:t>
          </a:r>
        </a:p>
      </dsp:txBody>
      <dsp:txXfrm>
        <a:off x="5213547" y="1411025"/>
        <a:ext cx="2368437" cy="1989487"/>
      </dsp:txXfrm>
    </dsp:sp>
    <dsp:sp modelId="{C908AE57-3797-43F5-8C52-F675091F3CDD}">
      <dsp:nvSpPr>
        <dsp:cNvPr id="0" name=""/>
        <dsp:cNvSpPr/>
      </dsp:nvSpPr>
      <dsp:spPr>
        <a:xfrm>
          <a:off x="5900394" y="482597"/>
          <a:ext cx="994743" cy="99474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554" tIns="12700" rIns="77554"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046071" y="628274"/>
        <a:ext cx="703389" cy="703389"/>
      </dsp:txXfrm>
    </dsp:sp>
    <dsp:sp modelId="{EE16555B-3E4F-4A7C-B0DF-8CB972426683}">
      <dsp:nvSpPr>
        <dsp:cNvPr id="0" name=""/>
        <dsp:cNvSpPr/>
      </dsp:nvSpPr>
      <dsp:spPr>
        <a:xfrm>
          <a:off x="5213547" y="3466756"/>
          <a:ext cx="2368437"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4DA140-FDD8-45DF-9A4F-CCC0CAE26A4E}">
      <dsp:nvSpPr>
        <dsp:cNvPr id="0" name=""/>
        <dsp:cNvSpPr/>
      </dsp:nvSpPr>
      <dsp:spPr>
        <a:xfrm>
          <a:off x="7818829" y="151016"/>
          <a:ext cx="2368437" cy="3315812"/>
        </a:xfrm>
        <a:prstGeom prst="rect">
          <a:avLst/>
        </a:prstGeom>
        <a:solidFill>
          <a:schemeClr val="bg1">
            <a:lumMod val="95000"/>
            <a:hueOff val="0"/>
            <a:satOff val="0"/>
            <a:lumOff val="0"/>
            <a:alphaOff val="0"/>
          </a:schemeClr>
        </a:solidFill>
        <a:ln w="12700" cap="flat" cmpd="sng" algn="ctr">
          <a:solidFill>
            <a:schemeClr val="bg1">
              <a:lumMod val="9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653" tIns="330200" rIns="184653" bIns="330200" numCol="1" spcCol="1270" anchor="t" anchorCtr="0">
          <a:noAutofit/>
        </a:bodyPr>
        <a:lstStyle/>
        <a:p>
          <a:pPr marL="0" lvl="0" indent="0" algn="l" defTabSz="1022350">
            <a:lnSpc>
              <a:spcPct val="90000"/>
            </a:lnSpc>
            <a:spcBef>
              <a:spcPct val="0"/>
            </a:spcBef>
            <a:spcAft>
              <a:spcPct val="35000"/>
            </a:spcAft>
            <a:buNone/>
          </a:pPr>
          <a:r>
            <a:rPr lang="en-US" sz="2300" kern="1200"/>
            <a:t>Team Folder -&gt; OneDrive</a:t>
          </a:r>
        </a:p>
      </dsp:txBody>
      <dsp:txXfrm>
        <a:off x="7818829" y="1411025"/>
        <a:ext cx="2368437" cy="1989487"/>
      </dsp:txXfrm>
    </dsp:sp>
    <dsp:sp modelId="{3CB1D94E-B4C8-4168-B788-E653719C9A1A}">
      <dsp:nvSpPr>
        <dsp:cNvPr id="0" name=""/>
        <dsp:cNvSpPr/>
      </dsp:nvSpPr>
      <dsp:spPr>
        <a:xfrm>
          <a:off x="8505675" y="482597"/>
          <a:ext cx="994743" cy="99474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554" tIns="12700" rIns="77554"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8651352" y="628274"/>
        <a:ext cx="703389" cy="703389"/>
      </dsp:txXfrm>
    </dsp:sp>
    <dsp:sp modelId="{8ED24228-2265-46B1-8CA7-0FA0383634BB}">
      <dsp:nvSpPr>
        <dsp:cNvPr id="0" name=""/>
        <dsp:cNvSpPr/>
      </dsp:nvSpPr>
      <dsp:spPr>
        <a:xfrm>
          <a:off x="7818829" y="3466756"/>
          <a:ext cx="2368437"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015981-1F43-43E2-8DB5-E51EF07B2FD6}">
      <dsp:nvSpPr>
        <dsp:cNvPr id="0" name=""/>
        <dsp:cNvSpPr/>
      </dsp:nvSpPr>
      <dsp:spPr>
        <a:xfrm rot="5400000">
          <a:off x="2827397" y="-709869"/>
          <a:ext cx="1592536" cy="3410508"/>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a:t>Channel focused</a:t>
          </a:r>
        </a:p>
        <a:p>
          <a:pPr marL="228600" lvl="1" indent="-228600" algn="l" defTabSz="933450">
            <a:lnSpc>
              <a:spcPct val="90000"/>
            </a:lnSpc>
            <a:spcBef>
              <a:spcPct val="0"/>
            </a:spcBef>
            <a:spcAft>
              <a:spcPct val="15000"/>
            </a:spcAft>
            <a:buChar char="•"/>
          </a:pPr>
          <a:r>
            <a:rPr lang="en-US" sz="2100" kern="1200"/>
            <a:t>Managed Access</a:t>
          </a:r>
        </a:p>
        <a:p>
          <a:pPr marL="228600" lvl="1" indent="-228600" algn="l" defTabSz="933450">
            <a:lnSpc>
              <a:spcPct val="90000"/>
            </a:lnSpc>
            <a:spcBef>
              <a:spcPct val="0"/>
            </a:spcBef>
            <a:spcAft>
              <a:spcPct val="15000"/>
            </a:spcAft>
            <a:buChar char="•"/>
          </a:pPr>
          <a:r>
            <a:rPr lang="en-US" sz="2100" kern="1200" dirty="0"/>
            <a:t>File Servers and/or Cloud</a:t>
          </a:r>
        </a:p>
      </dsp:txBody>
      <dsp:txXfrm rot="-5400000">
        <a:off x="1918412" y="276857"/>
        <a:ext cx="3332767" cy="1437054"/>
      </dsp:txXfrm>
    </dsp:sp>
    <dsp:sp modelId="{2A6CAAF2-F105-458D-B7F6-EA85C7122FCF}">
      <dsp:nvSpPr>
        <dsp:cNvPr id="0" name=""/>
        <dsp:cNvSpPr/>
      </dsp:nvSpPr>
      <dsp:spPr>
        <a:xfrm>
          <a:off x="0" y="49"/>
          <a:ext cx="1918411" cy="19906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defRPr b="1"/>
          </a:pPr>
          <a:r>
            <a:rPr lang="en-US" sz="2800" kern="1200" dirty="0"/>
            <a:t>Strategic Highlights</a:t>
          </a:r>
        </a:p>
      </dsp:txBody>
      <dsp:txXfrm>
        <a:off x="93649" y="93698"/>
        <a:ext cx="1731113" cy="1803372"/>
      </dsp:txXfrm>
    </dsp:sp>
    <dsp:sp modelId="{7FC3D5FE-2937-409B-8E8F-229489804C19}">
      <dsp:nvSpPr>
        <dsp:cNvPr id="0" name=""/>
        <dsp:cNvSpPr/>
      </dsp:nvSpPr>
      <dsp:spPr>
        <a:xfrm rot="5400000">
          <a:off x="2827397" y="1380334"/>
          <a:ext cx="1592536" cy="3410508"/>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Mapped drives</a:t>
          </a:r>
        </a:p>
        <a:p>
          <a:pPr marL="228600" lvl="1" indent="-228600" algn="l" defTabSz="933450">
            <a:lnSpc>
              <a:spcPct val="90000"/>
            </a:lnSpc>
            <a:spcBef>
              <a:spcPct val="0"/>
            </a:spcBef>
            <a:spcAft>
              <a:spcPct val="15000"/>
            </a:spcAft>
            <a:buChar char="•"/>
          </a:pPr>
          <a:r>
            <a:rPr lang="en-US" sz="2100" kern="1200" dirty="0"/>
            <a:t>Sync on-demand</a:t>
          </a:r>
        </a:p>
        <a:p>
          <a:pPr marL="228600" lvl="1" indent="-228600" algn="l" defTabSz="933450">
            <a:lnSpc>
              <a:spcPct val="90000"/>
            </a:lnSpc>
            <a:spcBef>
              <a:spcPct val="0"/>
            </a:spcBef>
            <a:spcAft>
              <a:spcPct val="15000"/>
            </a:spcAft>
            <a:buChar char="•"/>
          </a:pPr>
          <a:r>
            <a:rPr lang="en-US" sz="2100" kern="1200" dirty="0"/>
            <a:t>NTFS &amp; AD integration</a:t>
          </a:r>
        </a:p>
        <a:p>
          <a:pPr marL="228600" lvl="1" indent="-228600" algn="l" defTabSz="933450">
            <a:lnSpc>
              <a:spcPct val="90000"/>
            </a:lnSpc>
            <a:spcBef>
              <a:spcPct val="0"/>
            </a:spcBef>
            <a:spcAft>
              <a:spcPct val="15000"/>
            </a:spcAft>
            <a:buChar char="•"/>
          </a:pPr>
          <a:r>
            <a:rPr lang="en-US" sz="2100" kern="1200" dirty="0"/>
            <a:t>File locking</a:t>
          </a:r>
        </a:p>
      </dsp:txBody>
      <dsp:txXfrm rot="-5400000">
        <a:off x="1918412" y="2367061"/>
        <a:ext cx="3332767" cy="1437054"/>
      </dsp:txXfrm>
    </dsp:sp>
    <dsp:sp modelId="{AF3EEF7A-6481-4265-9B0C-C3F8A2F8D1BB}">
      <dsp:nvSpPr>
        <dsp:cNvPr id="0" name=""/>
        <dsp:cNvSpPr/>
      </dsp:nvSpPr>
      <dsp:spPr>
        <a:xfrm>
          <a:off x="0" y="2090253"/>
          <a:ext cx="1918411" cy="199067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defRPr b="1"/>
          </a:pPr>
          <a:r>
            <a:rPr lang="en-US" sz="2800" kern="1200"/>
            <a:t>Technical Highlights</a:t>
          </a:r>
        </a:p>
      </dsp:txBody>
      <dsp:txXfrm>
        <a:off x="93649" y="2183902"/>
        <a:ext cx="1731113" cy="18033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015981-1F43-43E2-8DB5-E51EF07B2FD6}">
      <dsp:nvSpPr>
        <dsp:cNvPr id="0" name=""/>
        <dsp:cNvSpPr/>
      </dsp:nvSpPr>
      <dsp:spPr>
        <a:xfrm rot="5400000">
          <a:off x="2827397" y="-709869"/>
          <a:ext cx="1592536" cy="3410508"/>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Increased margins</a:t>
          </a:r>
        </a:p>
        <a:p>
          <a:pPr marL="228600" lvl="1" indent="-228600" algn="l" defTabSz="933450">
            <a:lnSpc>
              <a:spcPct val="90000"/>
            </a:lnSpc>
            <a:spcBef>
              <a:spcPct val="0"/>
            </a:spcBef>
            <a:spcAft>
              <a:spcPct val="15000"/>
            </a:spcAft>
            <a:buChar char="•"/>
          </a:pPr>
          <a:r>
            <a:rPr lang="en-US" sz="2100" kern="1200" dirty="0"/>
            <a:t>Increased control</a:t>
          </a:r>
        </a:p>
        <a:p>
          <a:pPr marL="228600" lvl="1" indent="-228600" algn="l" defTabSz="933450">
            <a:lnSpc>
              <a:spcPct val="90000"/>
            </a:lnSpc>
            <a:spcBef>
              <a:spcPct val="0"/>
            </a:spcBef>
            <a:spcAft>
              <a:spcPct val="15000"/>
            </a:spcAft>
            <a:buChar char="•"/>
          </a:pPr>
          <a:r>
            <a:rPr lang="en-US" sz="2100" kern="1200" dirty="0"/>
            <a:t>Own the service</a:t>
          </a:r>
        </a:p>
        <a:p>
          <a:pPr marL="228600" lvl="1" indent="-228600" algn="l" defTabSz="933450">
            <a:lnSpc>
              <a:spcPct val="90000"/>
            </a:lnSpc>
            <a:spcBef>
              <a:spcPct val="0"/>
            </a:spcBef>
            <a:spcAft>
              <a:spcPct val="15000"/>
            </a:spcAft>
            <a:buChar char="•"/>
          </a:pPr>
          <a:r>
            <a:rPr lang="en-US" sz="2100" kern="1200" dirty="0"/>
            <a:t>White labeled</a:t>
          </a:r>
        </a:p>
      </dsp:txBody>
      <dsp:txXfrm rot="-5400000">
        <a:off x="1918412" y="276857"/>
        <a:ext cx="3332767" cy="1437054"/>
      </dsp:txXfrm>
    </dsp:sp>
    <dsp:sp modelId="{2A6CAAF2-F105-458D-B7F6-EA85C7122FCF}">
      <dsp:nvSpPr>
        <dsp:cNvPr id="0" name=""/>
        <dsp:cNvSpPr/>
      </dsp:nvSpPr>
      <dsp:spPr>
        <a:xfrm>
          <a:off x="0" y="39106"/>
          <a:ext cx="1918411" cy="19906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defRPr b="1"/>
          </a:pPr>
          <a:r>
            <a:rPr lang="en-US" sz="2900" kern="1200" dirty="0"/>
            <a:t>MSP Benefits</a:t>
          </a:r>
        </a:p>
      </dsp:txBody>
      <dsp:txXfrm>
        <a:off x="93649" y="132755"/>
        <a:ext cx="1731113" cy="1803372"/>
      </dsp:txXfrm>
    </dsp:sp>
    <dsp:sp modelId="{7FC3D5FE-2937-409B-8E8F-229489804C19}">
      <dsp:nvSpPr>
        <dsp:cNvPr id="0" name=""/>
        <dsp:cNvSpPr/>
      </dsp:nvSpPr>
      <dsp:spPr>
        <a:xfrm rot="5400000">
          <a:off x="2827397" y="1403840"/>
          <a:ext cx="1592536" cy="3410508"/>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Easy migration</a:t>
          </a:r>
        </a:p>
        <a:p>
          <a:pPr marL="228600" lvl="1" indent="-228600" algn="l" defTabSz="933450">
            <a:lnSpc>
              <a:spcPct val="90000"/>
            </a:lnSpc>
            <a:spcBef>
              <a:spcPct val="0"/>
            </a:spcBef>
            <a:spcAft>
              <a:spcPct val="15000"/>
            </a:spcAft>
            <a:buChar char="•"/>
          </a:pPr>
          <a:r>
            <a:rPr lang="en-US" sz="2100" kern="1200" dirty="0"/>
            <a:t>More security and control</a:t>
          </a:r>
        </a:p>
        <a:p>
          <a:pPr marL="228600" lvl="1" indent="-228600" algn="l" defTabSz="933450">
            <a:lnSpc>
              <a:spcPct val="90000"/>
            </a:lnSpc>
            <a:spcBef>
              <a:spcPct val="0"/>
            </a:spcBef>
            <a:spcAft>
              <a:spcPct val="15000"/>
            </a:spcAft>
            <a:buChar char="•"/>
          </a:pPr>
          <a:r>
            <a:rPr lang="en-US" sz="2100" kern="1200" dirty="0"/>
            <a:t>Better performance</a:t>
          </a:r>
        </a:p>
        <a:p>
          <a:pPr marL="228600" lvl="1" indent="-228600" algn="l" defTabSz="933450">
            <a:lnSpc>
              <a:spcPct val="90000"/>
            </a:lnSpc>
            <a:spcBef>
              <a:spcPct val="0"/>
            </a:spcBef>
            <a:spcAft>
              <a:spcPct val="15000"/>
            </a:spcAft>
            <a:buChar char="•"/>
          </a:pPr>
          <a:r>
            <a:rPr lang="en-US" sz="2100" kern="1200" dirty="0"/>
            <a:t>Familiar interfaces</a:t>
          </a:r>
        </a:p>
      </dsp:txBody>
      <dsp:txXfrm rot="-5400000">
        <a:off x="1918412" y="2390567"/>
        <a:ext cx="3332767" cy="1437054"/>
      </dsp:txXfrm>
    </dsp:sp>
    <dsp:sp modelId="{AF3EEF7A-6481-4265-9B0C-C3F8A2F8D1BB}">
      <dsp:nvSpPr>
        <dsp:cNvPr id="0" name=""/>
        <dsp:cNvSpPr/>
      </dsp:nvSpPr>
      <dsp:spPr>
        <a:xfrm>
          <a:off x="0" y="2090253"/>
          <a:ext cx="1918411" cy="199067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defRPr b="1"/>
          </a:pPr>
          <a:r>
            <a:rPr lang="en-US" sz="2900" kern="1200" dirty="0"/>
            <a:t>Customer Benefits</a:t>
          </a:r>
        </a:p>
      </dsp:txBody>
      <dsp:txXfrm>
        <a:off x="93649" y="2183902"/>
        <a:ext cx="1731113" cy="1803372"/>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EBE973-7767-4D6B-A7A2-B8BDB1B49A96}"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C5E094-BBB9-4D16-9DB7-5BD82F557943}" type="slidenum">
              <a:rPr lang="en-US" smtClean="0"/>
              <a:t>‹#›</a:t>
            </a:fld>
            <a:endParaRPr lang="en-US"/>
          </a:p>
        </p:txBody>
      </p:sp>
    </p:spTree>
    <p:extLst>
      <p:ext uri="{BB962C8B-B14F-4D97-AF65-F5344CB8AC3E}">
        <p14:creationId xmlns:p14="http://schemas.microsoft.com/office/powerpoint/2010/main" val="2298835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Server Access Portal</a:t>
            </a:r>
          </a:p>
          <a:p>
            <a:r>
              <a:rPr lang="en-US" dirty="0"/>
              <a:t>Secure File Sharing</a:t>
            </a:r>
          </a:p>
          <a:p>
            <a:r>
              <a:rPr lang="en-US" dirty="0"/>
              <a:t>Retire Windows File Servers</a:t>
            </a:r>
          </a:p>
          <a:p>
            <a:r>
              <a:rPr lang="en-US" dirty="0"/>
              <a:t>Accelerate Cloud Migration</a:t>
            </a:r>
          </a:p>
          <a:p>
            <a:r>
              <a:rPr lang="en-US" dirty="0"/>
              <a:t>Microsoft Integrations</a:t>
            </a:r>
          </a:p>
          <a:p>
            <a:r>
              <a:rPr lang="en-US" dirty="0"/>
              <a:t>Multi-Site Collaboration</a:t>
            </a:r>
          </a:p>
          <a:p>
            <a:r>
              <a:rPr lang="en-US" dirty="0"/>
              <a:t>Dropbox Replacement</a:t>
            </a:r>
          </a:p>
          <a:p>
            <a:r>
              <a:rPr lang="en-US" dirty="0"/>
              <a:t>Cloud Backup</a:t>
            </a:r>
          </a:p>
        </p:txBody>
      </p:sp>
      <p:sp>
        <p:nvSpPr>
          <p:cNvPr id="4" name="Slide Number Placeholder 3"/>
          <p:cNvSpPr>
            <a:spLocks noGrp="1"/>
          </p:cNvSpPr>
          <p:nvPr>
            <p:ph type="sldNum" sz="quarter" idx="5"/>
          </p:nvPr>
        </p:nvSpPr>
        <p:spPr/>
        <p:txBody>
          <a:bodyPr/>
          <a:lstStyle/>
          <a:p>
            <a:fld id="{AEC5E094-BBB9-4D16-9DB7-5BD82F557943}" type="slidenum">
              <a:rPr lang="en-US" smtClean="0"/>
              <a:t>1</a:t>
            </a:fld>
            <a:endParaRPr lang="en-US"/>
          </a:p>
        </p:txBody>
      </p:sp>
    </p:spTree>
    <p:extLst>
      <p:ext uri="{BB962C8B-B14F-4D97-AF65-F5344CB8AC3E}">
        <p14:creationId xmlns:p14="http://schemas.microsoft.com/office/powerpoint/2010/main" val="3332953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Customer site can be found at https://www.storxs.com</a:t>
            </a:r>
          </a:p>
        </p:txBody>
      </p:sp>
      <p:sp>
        <p:nvSpPr>
          <p:cNvPr id="4" name="Slide Number Placeholder 3"/>
          <p:cNvSpPr>
            <a:spLocks noGrp="1"/>
          </p:cNvSpPr>
          <p:nvPr>
            <p:ph type="sldNum" sz="quarter" idx="5"/>
          </p:nvPr>
        </p:nvSpPr>
        <p:spPr/>
        <p:txBody>
          <a:bodyPr/>
          <a:lstStyle/>
          <a:p>
            <a:fld id="{AEC5E094-BBB9-4D16-9DB7-5BD82F557943}" type="slidenum">
              <a:rPr lang="en-US" smtClean="0"/>
              <a:t>17</a:t>
            </a:fld>
            <a:endParaRPr lang="en-US"/>
          </a:p>
        </p:txBody>
      </p:sp>
    </p:spTree>
    <p:extLst>
      <p:ext uri="{BB962C8B-B14F-4D97-AF65-F5344CB8AC3E}">
        <p14:creationId xmlns:p14="http://schemas.microsoft.com/office/powerpoint/2010/main" val="2461171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Dropbox is a great platform that is easy to use with a beautiful interface. However, they have a different focus from CentreStack. </a:t>
            </a:r>
          </a:p>
          <a:p>
            <a:endParaRPr lang="en-US" dirty="0"/>
          </a:p>
          <a:p>
            <a:r>
              <a:rPr lang="en-US" dirty="0"/>
              <a:t>MSPs move away from Dropbox because they make more money and have more control over who has access to the data and what they can do with it. Their customers also get a better user experience because of the familiar interfaces and performance enhancements. </a:t>
            </a:r>
          </a:p>
          <a:p>
            <a:endParaRPr lang="en-US" dirty="0"/>
          </a:p>
          <a:p>
            <a:r>
              <a:rPr lang="en-US" dirty="0"/>
              <a:t>Typical objections:</a:t>
            </a:r>
          </a:p>
          <a:p>
            <a:pPr marL="171450" indent="-171450">
              <a:buFont typeface="Arial" panose="020B0604020202020204" pitchFamily="34" charset="0"/>
              <a:buChar char="•"/>
            </a:pPr>
            <a:r>
              <a:rPr lang="en-US" dirty="0"/>
              <a:t>How do I compete with a free offering. </a:t>
            </a:r>
          </a:p>
          <a:p>
            <a:pPr marL="628650" lvl="1" indent="-171450">
              <a:buFont typeface="Arial" panose="020B0604020202020204" pitchFamily="34" charset="0"/>
              <a:buChar char="•"/>
            </a:pPr>
            <a:r>
              <a:rPr lang="en-US" dirty="0"/>
              <a:t>Raise and block by pointing out the importance of selling managed access as opposed to remote access or sync and share.</a:t>
            </a:r>
          </a:p>
          <a:p>
            <a:pPr marL="171450" indent="-171450">
              <a:buFont typeface="Arial" panose="020B0604020202020204" pitchFamily="34" charset="0"/>
              <a:buChar char="•"/>
            </a:pPr>
            <a:r>
              <a:rPr lang="en-US" dirty="0"/>
              <a:t>But my users just want something easy and they’re already using it. </a:t>
            </a:r>
          </a:p>
          <a:p>
            <a:pPr marL="628650" lvl="1" indent="-171450">
              <a:buFont typeface="Arial" panose="020B0604020202020204" pitchFamily="34" charset="0"/>
              <a:buChar char="•"/>
            </a:pPr>
            <a:r>
              <a:rPr lang="en-US" dirty="0"/>
              <a:t>Raise and block by pointing out that CS provides the ease of use without sacrificing control and security and provides more margins, performance and features. But the ultimate key is selling managed access as a service offered by their trusted advisor, instead of trying to position CS as just a Dropbox replacement. CentreStack is going to manage all user access in all situations.</a:t>
            </a:r>
          </a:p>
        </p:txBody>
      </p:sp>
      <p:sp>
        <p:nvSpPr>
          <p:cNvPr id="4" name="Slide Number Placeholder 3"/>
          <p:cNvSpPr>
            <a:spLocks noGrp="1"/>
          </p:cNvSpPr>
          <p:nvPr>
            <p:ph type="sldNum" sz="quarter" idx="5"/>
          </p:nvPr>
        </p:nvSpPr>
        <p:spPr/>
        <p:txBody>
          <a:bodyPr/>
          <a:lstStyle/>
          <a:p>
            <a:fld id="{AEC5E094-BBB9-4D16-9DB7-5BD82F557943}" type="slidenum">
              <a:rPr lang="en-US" smtClean="0"/>
              <a:t>18</a:t>
            </a:fld>
            <a:endParaRPr lang="en-US"/>
          </a:p>
        </p:txBody>
      </p:sp>
    </p:spTree>
    <p:extLst>
      <p:ext uri="{BB962C8B-B14F-4D97-AF65-F5344CB8AC3E}">
        <p14:creationId xmlns:p14="http://schemas.microsoft.com/office/powerpoint/2010/main" val="139105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 few typical drawbacks to SharePoint that CentreStack can resolve: </a:t>
            </a:r>
          </a:p>
          <a:p>
            <a:pPr marL="171450" indent="-171450">
              <a:buFont typeface="Arial" panose="020B0604020202020204" pitchFamily="34" charset="0"/>
              <a:buChar char="•"/>
            </a:pPr>
            <a:r>
              <a:rPr lang="en-US" dirty="0"/>
              <a:t>Difficult to setup and initial migration can require significant effort</a:t>
            </a:r>
          </a:p>
          <a:p>
            <a:pPr marL="171450" indent="-171450">
              <a:buFont typeface="Arial" panose="020B0604020202020204" pitchFamily="34" charset="0"/>
              <a:buChar char="•"/>
            </a:pPr>
            <a:r>
              <a:rPr lang="en-US" dirty="0"/>
              <a:t>Users have to be trained to use sites, libraries and web-based collaboration</a:t>
            </a:r>
          </a:p>
          <a:p>
            <a:pPr marL="171450" indent="-171450">
              <a:buFont typeface="Arial" panose="020B0604020202020204" pitchFamily="34" charset="0"/>
              <a:buChar char="•"/>
            </a:pPr>
            <a:r>
              <a:rPr lang="en-US" dirty="0"/>
              <a:t>Line of business applications may prevent migration of some data to SharePoint</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Typical objections SharePoint replacement include: </a:t>
            </a:r>
          </a:p>
          <a:p>
            <a:pPr marL="171450" indent="-171450">
              <a:buFont typeface="Arial" panose="020B0604020202020204" pitchFamily="34" charset="0"/>
              <a:buChar char="•"/>
            </a:pPr>
            <a:r>
              <a:rPr lang="en-US" dirty="0"/>
              <a:t>Already paying for SharePoint (or OneDrive) – block this objection by raising it and pointing out that it becomes another data island.</a:t>
            </a:r>
          </a:p>
          <a:p>
            <a:pPr marL="171450" indent="-171450">
              <a:buFont typeface="Arial" panose="020B0604020202020204" pitchFamily="34" charset="0"/>
              <a:buChar char="•"/>
            </a:pPr>
            <a:r>
              <a:rPr lang="en-US" dirty="0"/>
              <a:t>Already have data in SharePoint – raise and block objection by pointing out our integration with SharePoint sites and libraries. CentreStack is a valuable add-on to or replacement for SharePoint</a:t>
            </a:r>
          </a:p>
        </p:txBody>
      </p:sp>
      <p:sp>
        <p:nvSpPr>
          <p:cNvPr id="4" name="Slide Number Placeholder 3"/>
          <p:cNvSpPr>
            <a:spLocks noGrp="1"/>
          </p:cNvSpPr>
          <p:nvPr>
            <p:ph type="sldNum" sz="quarter" idx="5"/>
          </p:nvPr>
        </p:nvSpPr>
        <p:spPr/>
        <p:txBody>
          <a:bodyPr/>
          <a:lstStyle/>
          <a:p>
            <a:fld id="{AEC5E094-BBB9-4D16-9DB7-5BD82F557943}" type="slidenum">
              <a:rPr lang="en-US" smtClean="0"/>
              <a:t>19</a:t>
            </a:fld>
            <a:endParaRPr lang="en-US"/>
          </a:p>
        </p:txBody>
      </p:sp>
    </p:spTree>
    <p:extLst>
      <p:ext uri="{BB962C8B-B14F-4D97-AF65-F5344CB8AC3E}">
        <p14:creationId xmlns:p14="http://schemas.microsoft.com/office/powerpoint/2010/main" val="1708404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most services, Egnyte is focused on moving customers into their cloud environment. </a:t>
            </a:r>
          </a:p>
          <a:p>
            <a:endParaRPr lang="en-US" dirty="0"/>
          </a:p>
          <a:p>
            <a:r>
              <a:rPr lang="en-US" dirty="0"/>
              <a:t>This creates the following problems that CS can resolve:</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AEC5E094-BBB9-4D16-9DB7-5BD82F557943}" type="slidenum">
              <a:rPr lang="en-US" smtClean="0"/>
              <a:t>20</a:t>
            </a:fld>
            <a:endParaRPr lang="en-US"/>
          </a:p>
        </p:txBody>
      </p:sp>
    </p:spTree>
    <p:extLst>
      <p:ext uri="{BB962C8B-B14F-4D97-AF65-F5344CB8AC3E}">
        <p14:creationId xmlns:p14="http://schemas.microsoft.com/office/powerpoint/2010/main" val="3207711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Dropbox is a great platform that is easy to use with a beautiful interface. However, they have a different focus from CentreStack. </a:t>
            </a:r>
          </a:p>
        </p:txBody>
      </p:sp>
      <p:sp>
        <p:nvSpPr>
          <p:cNvPr id="4" name="Slide Number Placeholder 3"/>
          <p:cNvSpPr>
            <a:spLocks noGrp="1"/>
          </p:cNvSpPr>
          <p:nvPr>
            <p:ph type="sldNum" sz="quarter" idx="5"/>
          </p:nvPr>
        </p:nvSpPr>
        <p:spPr/>
        <p:txBody>
          <a:bodyPr/>
          <a:lstStyle/>
          <a:p>
            <a:fld id="{AEC5E094-BBB9-4D16-9DB7-5BD82F557943}" type="slidenum">
              <a:rPr lang="en-US" smtClean="0"/>
              <a:t>21</a:t>
            </a:fld>
            <a:endParaRPr lang="en-US"/>
          </a:p>
        </p:txBody>
      </p:sp>
    </p:spTree>
    <p:extLst>
      <p:ext uri="{BB962C8B-B14F-4D97-AF65-F5344CB8AC3E}">
        <p14:creationId xmlns:p14="http://schemas.microsoft.com/office/powerpoint/2010/main" val="1602855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Dropbox is a great platform that is easy to use with a beautiful interface. However, they have a different focus from CentreStack. </a:t>
            </a:r>
          </a:p>
        </p:txBody>
      </p:sp>
      <p:sp>
        <p:nvSpPr>
          <p:cNvPr id="4" name="Slide Number Placeholder 3"/>
          <p:cNvSpPr>
            <a:spLocks noGrp="1"/>
          </p:cNvSpPr>
          <p:nvPr>
            <p:ph type="sldNum" sz="quarter" idx="5"/>
          </p:nvPr>
        </p:nvSpPr>
        <p:spPr/>
        <p:txBody>
          <a:bodyPr/>
          <a:lstStyle/>
          <a:p>
            <a:fld id="{AEC5E094-BBB9-4D16-9DB7-5BD82F557943}" type="slidenum">
              <a:rPr lang="en-US" smtClean="0"/>
              <a:t>22</a:t>
            </a:fld>
            <a:endParaRPr lang="en-US"/>
          </a:p>
        </p:txBody>
      </p:sp>
    </p:spTree>
    <p:extLst>
      <p:ext uri="{BB962C8B-B14F-4D97-AF65-F5344CB8AC3E}">
        <p14:creationId xmlns:p14="http://schemas.microsoft.com/office/powerpoint/2010/main" val="1457623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Key phrases: private cloud, loud enable file servers, remote access to network file shares, DFS replacement, VPN alternative, multi-site collaboration, remote offices, </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Common Verticals: Healthcare, Finance, Legal, Govt.</a:t>
            </a:r>
          </a:p>
          <a:p>
            <a:endParaRPr lang="en-US" dirty="0"/>
          </a:p>
        </p:txBody>
      </p:sp>
      <p:sp>
        <p:nvSpPr>
          <p:cNvPr id="4" name="Slide Number Placeholder 3"/>
          <p:cNvSpPr>
            <a:spLocks noGrp="1"/>
          </p:cNvSpPr>
          <p:nvPr>
            <p:ph type="sldNum" sz="quarter" idx="5"/>
          </p:nvPr>
        </p:nvSpPr>
        <p:spPr/>
        <p:txBody>
          <a:bodyPr/>
          <a:lstStyle/>
          <a:p>
            <a:fld id="{AEC5E094-BBB9-4D16-9DB7-5BD82F557943}" type="slidenum">
              <a:rPr lang="en-US" smtClean="0"/>
              <a:t>2</a:t>
            </a:fld>
            <a:endParaRPr lang="en-US"/>
          </a:p>
        </p:txBody>
      </p:sp>
    </p:spTree>
    <p:extLst>
      <p:ext uri="{BB962C8B-B14F-4D97-AF65-F5344CB8AC3E}">
        <p14:creationId xmlns:p14="http://schemas.microsoft.com/office/powerpoint/2010/main" val="581242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dirty="0"/>
              <a:t>Need a way to easily share content with external users</a:t>
            </a:r>
          </a:p>
          <a:p>
            <a:pPr lvl="1"/>
            <a:r>
              <a:rPr lang="en-US" sz="1200" dirty="0"/>
              <a:t>Need a way for remote users to access internal shares</a:t>
            </a:r>
          </a:p>
          <a:p>
            <a:pPr lvl="1"/>
            <a:r>
              <a:rPr lang="en-US" sz="1200" dirty="0"/>
              <a:t>Remote users may not always have access to a network. For example, there could be low bandwidth scenarios or cases where the remote site has certain ports or sites blocked. </a:t>
            </a:r>
          </a:p>
          <a:p>
            <a:pPr lvl="1"/>
            <a:r>
              <a:rPr lang="en-US" sz="1200" dirty="0"/>
              <a:t>May need to work in offline mode and sync when they can connect</a:t>
            </a:r>
          </a:p>
          <a:p>
            <a:pPr lvl="1"/>
            <a:r>
              <a:rPr lang="en-US" sz="1200" dirty="0"/>
              <a:t>Need to maintain centralized access controls and consistency.</a:t>
            </a:r>
          </a:p>
          <a:p>
            <a:pPr lvl="1"/>
            <a:r>
              <a:rPr lang="en-US" sz="1200" dirty="0"/>
              <a:t>Struggling with multiple, inconsistent copies of data</a:t>
            </a:r>
          </a:p>
          <a:p>
            <a:endParaRPr lang="en-US" dirty="0"/>
          </a:p>
        </p:txBody>
      </p:sp>
      <p:sp>
        <p:nvSpPr>
          <p:cNvPr id="4" name="Slide Number Placeholder 3"/>
          <p:cNvSpPr>
            <a:spLocks noGrp="1"/>
          </p:cNvSpPr>
          <p:nvPr>
            <p:ph type="sldNum" sz="quarter" idx="5"/>
          </p:nvPr>
        </p:nvSpPr>
        <p:spPr/>
        <p:txBody>
          <a:bodyPr/>
          <a:lstStyle/>
          <a:p>
            <a:fld id="{AEC5E094-BBB9-4D16-9DB7-5BD82F557943}" type="slidenum">
              <a:rPr lang="en-US" smtClean="0"/>
              <a:t>6</a:t>
            </a:fld>
            <a:endParaRPr lang="en-US"/>
          </a:p>
        </p:txBody>
      </p:sp>
    </p:spTree>
    <p:extLst>
      <p:ext uri="{BB962C8B-B14F-4D97-AF65-F5344CB8AC3E}">
        <p14:creationId xmlns:p14="http://schemas.microsoft.com/office/powerpoint/2010/main" val="4051534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500" dirty="0"/>
              <a:t>Need a way to easily share content with external users</a:t>
            </a:r>
          </a:p>
          <a:p>
            <a:pPr lvl="1"/>
            <a:r>
              <a:rPr lang="en-US" sz="1500" dirty="0"/>
              <a:t>Need a way for remote users to access internal shares</a:t>
            </a:r>
          </a:p>
          <a:p>
            <a:pPr lvl="1"/>
            <a:r>
              <a:rPr lang="en-US" sz="1500" dirty="0"/>
              <a:t>Remote users may not always have access to a network. For example, there could be low bandwidth scenarios or cases where the remote site has certain ports or sites blocked. </a:t>
            </a:r>
          </a:p>
          <a:p>
            <a:pPr lvl="1"/>
            <a:r>
              <a:rPr lang="en-US" sz="1500" dirty="0"/>
              <a:t>May need to work in offline mode and sync when they can connect</a:t>
            </a:r>
          </a:p>
          <a:p>
            <a:pPr lvl="1"/>
            <a:r>
              <a:rPr lang="en-US" sz="1500" dirty="0"/>
              <a:t>Need to maintain centralized access controls and consistency.</a:t>
            </a:r>
          </a:p>
          <a:p>
            <a:pPr lvl="1"/>
            <a:r>
              <a:rPr lang="en-US" sz="1500" dirty="0"/>
              <a:t>Struggling with multiple, inconsistent copies of data</a:t>
            </a:r>
          </a:p>
          <a:p>
            <a:endParaRPr lang="en-US" dirty="0"/>
          </a:p>
        </p:txBody>
      </p:sp>
      <p:sp>
        <p:nvSpPr>
          <p:cNvPr id="4" name="Slide Number Placeholder 3"/>
          <p:cNvSpPr>
            <a:spLocks noGrp="1"/>
          </p:cNvSpPr>
          <p:nvPr>
            <p:ph type="sldNum" sz="quarter" idx="5"/>
          </p:nvPr>
        </p:nvSpPr>
        <p:spPr/>
        <p:txBody>
          <a:bodyPr/>
          <a:lstStyle/>
          <a:p>
            <a:fld id="{AEC5E094-BBB9-4D16-9DB7-5BD82F557943}" type="slidenum">
              <a:rPr lang="en-US" smtClean="0"/>
              <a:t>7</a:t>
            </a:fld>
            <a:endParaRPr lang="en-US"/>
          </a:p>
        </p:txBody>
      </p:sp>
    </p:spTree>
    <p:extLst>
      <p:ext uri="{BB962C8B-B14F-4D97-AF65-F5344CB8AC3E}">
        <p14:creationId xmlns:p14="http://schemas.microsoft.com/office/powerpoint/2010/main" val="275432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r>
              <a:rPr lang="en-US" sz="1700" dirty="0"/>
              <a:t>Access file server data anywhere without a VPN</a:t>
            </a:r>
          </a:p>
          <a:p>
            <a:pPr marL="628650" lvl="1" indent="-171450"/>
            <a:r>
              <a:rPr lang="en-US" sz="1700" dirty="0"/>
              <a:t>Data control – Keep the data on your file server without cloud replication. Maintain LAN style file locking and NTFS permissions. </a:t>
            </a:r>
          </a:p>
          <a:p>
            <a:pPr marL="628650" lvl="1" indent="-171450"/>
            <a:r>
              <a:rPr lang="en-US" sz="1700" dirty="0"/>
              <a:t>Offline access – access data without network connections</a:t>
            </a:r>
          </a:p>
          <a:p>
            <a:pPr marL="628650" lvl="1" indent="-171450"/>
            <a:r>
              <a:rPr lang="en-US" sz="1700" dirty="0"/>
              <a:t>Performance – faster and easier to use than a VPN. Works on slow and high latency networks</a:t>
            </a:r>
          </a:p>
          <a:p>
            <a:pPr marL="628650" lvl="1" indent="-171450"/>
            <a:r>
              <a:rPr lang="en-US" sz="1700" dirty="0"/>
              <a:t>Governance – Auditing, reporting, notifications, device management, </a:t>
            </a:r>
            <a:r>
              <a:rPr lang="en-US" sz="1700" dirty="0" err="1"/>
              <a:t>etc</a:t>
            </a:r>
            <a:r>
              <a:rPr lang="en-US" sz="1700" dirty="0"/>
              <a:t>…</a:t>
            </a:r>
          </a:p>
          <a:p>
            <a:endParaRPr lang="en-US" dirty="0"/>
          </a:p>
        </p:txBody>
      </p:sp>
      <p:sp>
        <p:nvSpPr>
          <p:cNvPr id="4" name="Slide Number Placeholder 3"/>
          <p:cNvSpPr>
            <a:spLocks noGrp="1"/>
          </p:cNvSpPr>
          <p:nvPr>
            <p:ph type="sldNum" sz="quarter" idx="5"/>
          </p:nvPr>
        </p:nvSpPr>
        <p:spPr/>
        <p:txBody>
          <a:bodyPr/>
          <a:lstStyle/>
          <a:p>
            <a:fld id="{AEC5E094-BBB9-4D16-9DB7-5BD82F557943}" type="slidenum">
              <a:rPr lang="en-US" smtClean="0"/>
              <a:t>8</a:t>
            </a:fld>
            <a:endParaRPr lang="en-US"/>
          </a:p>
        </p:txBody>
      </p:sp>
    </p:spTree>
    <p:extLst>
      <p:ext uri="{BB962C8B-B14F-4D97-AF65-F5344CB8AC3E}">
        <p14:creationId xmlns:p14="http://schemas.microsoft.com/office/powerpoint/2010/main" val="4032542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Key phrases: cloud file servers, file server replacement, reduce file server costs, cloud enable file servers, multi-site collaboration, remote offices, cloud migration, file server retirement, remote access, </a:t>
            </a:r>
            <a:r>
              <a:rPr lang="en-US" sz="1200" kern="1200" dirty="0" err="1">
                <a:solidFill>
                  <a:schemeClr val="tx1"/>
                </a:solidFill>
                <a:effectLst/>
                <a:latin typeface="+mn-lt"/>
                <a:ea typeface="+mn-ea"/>
                <a:cs typeface="+mn-cs"/>
              </a:rPr>
              <a:t>sharepoint</a:t>
            </a:r>
            <a:r>
              <a:rPr lang="en-US" sz="1200" kern="1200" dirty="0">
                <a:solidFill>
                  <a:schemeClr val="tx1"/>
                </a:solidFill>
                <a:effectLst/>
                <a:latin typeface="+mn-lt"/>
                <a:ea typeface="+mn-ea"/>
                <a:cs typeface="+mn-cs"/>
              </a:rPr>
              <a:t> alternative, </a:t>
            </a:r>
            <a:r>
              <a:rPr lang="en-US" sz="1200" kern="1200" dirty="0" err="1">
                <a:solidFill>
                  <a:schemeClr val="tx1"/>
                </a:solidFill>
                <a:effectLst/>
                <a:latin typeface="+mn-lt"/>
                <a:ea typeface="+mn-ea"/>
                <a:cs typeface="+mn-cs"/>
              </a:rPr>
              <a:t>dropbox</a:t>
            </a:r>
            <a:r>
              <a:rPr lang="en-US" sz="1200" kern="1200" dirty="0">
                <a:solidFill>
                  <a:schemeClr val="tx1"/>
                </a:solidFill>
                <a:effectLst/>
                <a:latin typeface="+mn-lt"/>
                <a:ea typeface="+mn-ea"/>
                <a:cs typeface="+mn-cs"/>
              </a:rPr>
              <a:t> alternative, </a:t>
            </a:r>
            <a:r>
              <a:rPr lang="en-US" sz="1200" kern="1200" dirty="0" err="1">
                <a:solidFill>
                  <a:schemeClr val="tx1"/>
                </a:solidFill>
                <a:effectLst/>
                <a:latin typeface="+mn-lt"/>
                <a:ea typeface="+mn-ea"/>
                <a:cs typeface="+mn-cs"/>
              </a:rPr>
              <a:t>onedrive</a:t>
            </a:r>
            <a:r>
              <a:rPr lang="en-US" sz="1200" kern="1200" dirty="0">
                <a:solidFill>
                  <a:schemeClr val="tx1"/>
                </a:solidFill>
                <a:effectLst/>
                <a:latin typeface="+mn-lt"/>
                <a:ea typeface="+mn-ea"/>
                <a:cs typeface="+mn-cs"/>
              </a:rPr>
              <a:t> alternative</a:t>
            </a:r>
          </a:p>
          <a:p>
            <a:endParaRPr lang="en-US" dirty="0"/>
          </a:p>
        </p:txBody>
      </p:sp>
      <p:sp>
        <p:nvSpPr>
          <p:cNvPr id="4" name="Slide Number Placeholder 3"/>
          <p:cNvSpPr>
            <a:spLocks noGrp="1"/>
          </p:cNvSpPr>
          <p:nvPr>
            <p:ph type="sldNum" sz="quarter" idx="5"/>
          </p:nvPr>
        </p:nvSpPr>
        <p:spPr/>
        <p:txBody>
          <a:bodyPr/>
          <a:lstStyle/>
          <a:p>
            <a:fld id="{AEC5E094-BBB9-4D16-9DB7-5BD82F557943}" type="slidenum">
              <a:rPr lang="en-US" smtClean="0"/>
              <a:t>11</a:t>
            </a:fld>
            <a:endParaRPr lang="en-US"/>
          </a:p>
        </p:txBody>
      </p:sp>
    </p:spTree>
    <p:extLst>
      <p:ext uri="{BB962C8B-B14F-4D97-AF65-F5344CB8AC3E}">
        <p14:creationId xmlns:p14="http://schemas.microsoft.com/office/powerpoint/2010/main" val="171399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Key phrases: O365 integration, alternate storage for O365, office 365 storage, backup o365, o365 data control,  Office Online storage, office online alternate storage, office online storage options, o365 storage options</a:t>
            </a:r>
          </a:p>
          <a:p>
            <a:pPr lvl="1"/>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Common Verticals: Healthcare, Finance, Legal, Accounting</a:t>
            </a:r>
          </a:p>
          <a:p>
            <a:endParaRPr lang="en-US" dirty="0"/>
          </a:p>
        </p:txBody>
      </p:sp>
      <p:sp>
        <p:nvSpPr>
          <p:cNvPr id="4" name="Slide Number Placeholder 3"/>
          <p:cNvSpPr>
            <a:spLocks noGrp="1"/>
          </p:cNvSpPr>
          <p:nvPr>
            <p:ph type="sldNum" sz="quarter" idx="5"/>
          </p:nvPr>
        </p:nvSpPr>
        <p:spPr/>
        <p:txBody>
          <a:bodyPr/>
          <a:lstStyle/>
          <a:p>
            <a:fld id="{AEC5E094-BBB9-4D16-9DB7-5BD82F557943}" type="slidenum">
              <a:rPr lang="en-US" smtClean="0"/>
              <a:t>14</a:t>
            </a:fld>
            <a:endParaRPr lang="en-US"/>
          </a:p>
        </p:txBody>
      </p:sp>
    </p:spTree>
    <p:extLst>
      <p:ext uri="{BB962C8B-B14F-4D97-AF65-F5344CB8AC3E}">
        <p14:creationId xmlns:p14="http://schemas.microsoft.com/office/powerpoint/2010/main" val="3605657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Using Office Online</a:t>
            </a:r>
          </a:p>
          <a:p>
            <a:pPr lvl="0"/>
            <a:r>
              <a:rPr lang="en-US" dirty="0"/>
              <a:t>Prefer not to store company data on Microsoft’s servers</a:t>
            </a:r>
          </a:p>
          <a:p>
            <a:pPr lvl="0"/>
            <a:r>
              <a:rPr lang="en-US" dirty="0"/>
              <a:t>Still need to leverage O365 applications</a:t>
            </a:r>
          </a:p>
          <a:p>
            <a:pPr lvl="0"/>
            <a:r>
              <a:rPr lang="en-US" dirty="0"/>
              <a:t>Need a backup of O365 data (apps, </a:t>
            </a:r>
            <a:r>
              <a:rPr lang="en-US" dirty="0" err="1"/>
              <a:t>sharepoint</a:t>
            </a:r>
            <a:r>
              <a:rPr lang="en-US" dirty="0"/>
              <a:t>, </a:t>
            </a:r>
            <a:r>
              <a:rPr lang="en-US" dirty="0" err="1"/>
              <a:t>onedrive</a:t>
            </a:r>
            <a:r>
              <a:rPr lang="en-US" dirty="0"/>
              <a:t>)</a:t>
            </a:r>
          </a:p>
          <a:p>
            <a:endParaRPr lang="en-US" dirty="0"/>
          </a:p>
        </p:txBody>
      </p:sp>
      <p:sp>
        <p:nvSpPr>
          <p:cNvPr id="4" name="Slide Number Placeholder 3"/>
          <p:cNvSpPr>
            <a:spLocks noGrp="1"/>
          </p:cNvSpPr>
          <p:nvPr>
            <p:ph type="sldNum" sz="quarter" idx="5"/>
          </p:nvPr>
        </p:nvSpPr>
        <p:spPr/>
        <p:txBody>
          <a:bodyPr/>
          <a:lstStyle/>
          <a:p>
            <a:fld id="{AEC5E094-BBB9-4D16-9DB7-5BD82F557943}" type="slidenum">
              <a:rPr lang="en-US" smtClean="0"/>
              <a:t>15</a:t>
            </a:fld>
            <a:endParaRPr lang="en-US"/>
          </a:p>
        </p:txBody>
      </p:sp>
    </p:spTree>
    <p:extLst>
      <p:ext uri="{BB962C8B-B14F-4D97-AF65-F5344CB8AC3E}">
        <p14:creationId xmlns:p14="http://schemas.microsoft.com/office/powerpoint/2010/main" val="491561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Open O365 docs in CentreStack browser client and they are auto-saved back to the CS location. </a:t>
            </a:r>
          </a:p>
          <a:p>
            <a:pPr lvl="0"/>
            <a:r>
              <a:rPr lang="en-US" dirty="0"/>
              <a:t>Team folder backup </a:t>
            </a:r>
            <a:r>
              <a:rPr lang="en-US" dirty="0">
                <a:sym typeface="Wingdings" panose="05000000000000000000" pitchFamily="2" charset="2"/>
              </a:rPr>
              <a:t></a:t>
            </a:r>
            <a:r>
              <a:rPr lang="en-US" dirty="0"/>
              <a:t> mount SharePoint\OneDrive folder and backup</a:t>
            </a:r>
          </a:p>
          <a:p>
            <a:endParaRPr lang="en-US" dirty="0"/>
          </a:p>
        </p:txBody>
      </p:sp>
      <p:sp>
        <p:nvSpPr>
          <p:cNvPr id="4" name="Slide Number Placeholder 3"/>
          <p:cNvSpPr>
            <a:spLocks noGrp="1"/>
          </p:cNvSpPr>
          <p:nvPr>
            <p:ph type="sldNum" sz="quarter" idx="5"/>
          </p:nvPr>
        </p:nvSpPr>
        <p:spPr/>
        <p:txBody>
          <a:bodyPr/>
          <a:lstStyle/>
          <a:p>
            <a:fld id="{AEC5E094-BBB9-4D16-9DB7-5BD82F557943}" type="slidenum">
              <a:rPr lang="en-US" smtClean="0"/>
              <a:t>16</a:t>
            </a:fld>
            <a:endParaRPr lang="en-US"/>
          </a:p>
        </p:txBody>
      </p:sp>
    </p:spTree>
    <p:extLst>
      <p:ext uri="{BB962C8B-B14F-4D97-AF65-F5344CB8AC3E}">
        <p14:creationId xmlns:p14="http://schemas.microsoft.com/office/powerpoint/2010/main" val="2387542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9E027-7525-4CD8-8C3A-1D635BCC34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77846F-AA36-4F67-A5B4-7BC0199BE8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2F20D1-9D31-4BBA-B374-EBA8EED0BCA6}"/>
              </a:ext>
            </a:extLst>
          </p:cNvPr>
          <p:cNvSpPr>
            <a:spLocks noGrp="1"/>
          </p:cNvSpPr>
          <p:nvPr>
            <p:ph type="dt" sz="half" idx="10"/>
          </p:nvPr>
        </p:nvSpPr>
        <p:spPr/>
        <p:txBody>
          <a:bodyPr/>
          <a:lstStyle/>
          <a:p>
            <a:fld id="{4A00448F-7FEA-4D11-9EE8-BCE17E4CE556}" type="datetimeFigureOut">
              <a:rPr lang="en-US" smtClean="0"/>
              <a:t>3/26/2019</a:t>
            </a:fld>
            <a:endParaRPr lang="en-US"/>
          </a:p>
        </p:txBody>
      </p:sp>
      <p:sp>
        <p:nvSpPr>
          <p:cNvPr id="5" name="Footer Placeholder 4">
            <a:extLst>
              <a:ext uri="{FF2B5EF4-FFF2-40B4-BE49-F238E27FC236}">
                <a16:creationId xmlns:a16="http://schemas.microsoft.com/office/drawing/2014/main" id="{23E63988-FAFF-4301-AC55-6220F56473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97B2CD-8054-4CA3-A935-2CB1C59DEDAC}"/>
              </a:ext>
            </a:extLst>
          </p:cNvPr>
          <p:cNvSpPr>
            <a:spLocks noGrp="1"/>
          </p:cNvSpPr>
          <p:nvPr>
            <p:ph type="sldNum" sz="quarter" idx="12"/>
          </p:nvPr>
        </p:nvSpPr>
        <p:spPr/>
        <p:txBody>
          <a:bodyPr/>
          <a:lstStyle/>
          <a:p>
            <a:fld id="{8B3EBEF2-576F-4ECA-812C-024F6469F75C}" type="slidenum">
              <a:rPr lang="en-US" smtClean="0"/>
              <a:t>‹#›</a:t>
            </a:fld>
            <a:endParaRPr lang="en-US"/>
          </a:p>
        </p:txBody>
      </p:sp>
    </p:spTree>
    <p:extLst>
      <p:ext uri="{BB962C8B-B14F-4D97-AF65-F5344CB8AC3E}">
        <p14:creationId xmlns:p14="http://schemas.microsoft.com/office/powerpoint/2010/main" val="2684822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8288F-4A74-4E5C-90F0-5B0B0A9A9E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E2BC59-CCAF-4218-B2B3-CD85B25CD7D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AE2894-DB26-4908-881A-792AF5D95F15}"/>
              </a:ext>
            </a:extLst>
          </p:cNvPr>
          <p:cNvSpPr>
            <a:spLocks noGrp="1"/>
          </p:cNvSpPr>
          <p:nvPr>
            <p:ph type="dt" sz="half" idx="10"/>
          </p:nvPr>
        </p:nvSpPr>
        <p:spPr/>
        <p:txBody>
          <a:bodyPr/>
          <a:lstStyle/>
          <a:p>
            <a:fld id="{4A00448F-7FEA-4D11-9EE8-BCE17E4CE556}" type="datetimeFigureOut">
              <a:rPr lang="en-US" smtClean="0"/>
              <a:t>3/26/2019</a:t>
            </a:fld>
            <a:endParaRPr lang="en-US"/>
          </a:p>
        </p:txBody>
      </p:sp>
      <p:sp>
        <p:nvSpPr>
          <p:cNvPr id="5" name="Footer Placeholder 4">
            <a:extLst>
              <a:ext uri="{FF2B5EF4-FFF2-40B4-BE49-F238E27FC236}">
                <a16:creationId xmlns:a16="http://schemas.microsoft.com/office/drawing/2014/main" id="{8C674317-E4AB-44FC-8E2F-B42E76B177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3391C9-3FCA-447A-B9C4-712CD930DF51}"/>
              </a:ext>
            </a:extLst>
          </p:cNvPr>
          <p:cNvSpPr>
            <a:spLocks noGrp="1"/>
          </p:cNvSpPr>
          <p:nvPr>
            <p:ph type="sldNum" sz="quarter" idx="12"/>
          </p:nvPr>
        </p:nvSpPr>
        <p:spPr/>
        <p:txBody>
          <a:bodyPr/>
          <a:lstStyle/>
          <a:p>
            <a:fld id="{8B3EBEF2-576F-4ECA-812C-024F6469F75C}" type="slidenum">
              <a:rPr lang="en-US" smtClean="0"/>
              <a:t>‹#›</a:t>
            </a:fld>
            <a:endParaRPr lang="en-US"/>
          </a:p>
        </p:txBody>
      </p:sp>
    </p:spTree>
    <p:extLst>
      <p:ext uri="{BB962C8B-B14F-4D97-AF65-F5344CB8AC3E}">
        <p14:creationId xmlns:p14="http://schemas.microsoft.com/office/powerpoint/2010/main" val="1135636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25CC33-EAA5-4EDE-8BA4-31E7F9988D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8C0810-89D1-4A43-942D-FFCFFB05246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21FE84-CA71-433F-A5B8-6550C035BA5D}"/>
              </a:ext>
            </a:extLst>
          </p:cNvPr>
          <p:cNvSpPr>
            <a:spLocks noGrp="1"/>
          </p:cNvSpPr>
          <p:nvPr>
            <p:ph type="dt" sz="half" idx="10"/>
          </p:nvPr>
        </p:nvSpPr>
        <p:spPr/>
        <p:txBody>
          <a:bodyPr/>
          <a:lstStyle/>
          <a:p>
            <a:fld id="{4A00448F-7FEA-4D11-9EE8-BCE17E4CE556}" type="datetimeFigureOut">
              <a:rPr lang="en-US" smtClean="0"/>
              <a:t>3/26/2019</a:t>
            </a:fld>
            <a:endParaRPr lang="en-US"/>
          </a:p>
        </p:txBody>
      </p:sp>
      <p:sp>
        <p:nvSpPr>
          <p:cNvPr id="5" name="Footer Placeholder 4">
            <a:extLst>
              <a:ext uri="{FF2B5EF4-FFF2-40B4-BE49-F238E27FC236}">
                <a16:creationId xmlns:a16="http://schemas.microsoft.com/office/drawing/2014/main" id="{62A50ADA-51AC-4B40-A278-441A12BB9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C76A76-46B6-49F5-A666-51B8155B60B4}"/>
              </a:ext>
            </a:extLst>
          </p:cNvPr>
          <p:cNvSpPr>
            <a:spLocks noGrp="1"/>
          </p:cNvSpPr>
          <p:nvPr>
            <p:ph type="sldNum" sz="quarter" idx="12"/>
          </p:nvPr>
        </p:nvSpPr>
        <p:spPr/>
        <p:txBody>
          <a:bodyPr/>
          <a:lstStyle/>
          <a:p>
            <a:fld id="{8B3EBEF2-576F-4ECA-812C-024F6469F75C}" type="slidenum">
              <a:rPr lang="en-US" smtClean="0"/>
              <a:t>‹#›</a:t>
            </a:fld>
            <a:endParaRPr lang="en-US"/>
          </a:p>
        </p:txBody>
      </p:sp>
    </p:spTree>
    <p:extLst>
      <p:ext uri="{BB962C8B-B14F-4D97-AF65-F5344CB8AC3E}">
        <p14:creationId xmlns:p14="http://schemas.microsoft.com/office/powerpoint/2010/main" val="3299662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1400F-C95C-4DD6-BDD1-24C4E26193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5E8469-2D65-4409-98CB-3F2BC43CA94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76C2E5-DDA6-42B8-8F1B-4643D09E503C}"/>
              </a:ext>
            </a:extLst>
          </p:cNvPr>
          <p:cNvSpPr>
            <a:spLocks noGrp="1"/>
          </p:cNvSpPr>
          <p:nvPr>
            <p:ph type="dt" sz="half" idx="10"/>
          </p:nvPr>
        </p:nvSpPr>
        <p:spPr/>
        <p:txBody>
          <a:bodyPr/>
          <a:lstStyle/>
          <a:p>
            <a:fld id="{4A00448F-7FEA-4D11-9EE8-BCE17E4CE556}" type="datetimeFigureOut">
              <a:rPr lang="en-US" smtClean="0"/>
              <a:t>3/26/2019</a:t>
            </a:fld>
            <a:endParaRPr lang="en-US"/>
          </a:p>
        </p:txBody>
      </p:sp>
      <p:sp>
        <p:nvSpPr>
          <p:cNvPr id="5" name="Footer Placeholder 4">
            <a:extLst>
              <a:ext uri="{FF2B5EF4-FFF2-40B4-BE49-F238E27FC236}">
                <a16:creationId xmlns:a16="http://schemas.microsoft.com/office/drawing/2014/main" id="{77EB04C0-08E0-441D-A1B3-60FA7FBA13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F31424-49AB-4312-9FDA-120BC60A1A83}"/>
              </a:ext>
            </a:extLst>
          </p:cNvPr>
          <p:cNvSpPr>
            <a:spLocks noGrp="1"/>
          </p:cNvSpPr>
          <p:nvPr>
            <p:ph type="sldNum" sz="quarter" idx="12"/>
          </p:nvPr>
        </p:nvSpPr>
        <p:spPr/>
        <p:txBody>
          <a:bodyPr/>
          <a:lstStyle/>
          <a:p>
            <a:fld id="{8B3EBEF2-576F-4ECA-812C-024F6469F75C}" type="slidenum">
              <a:rPr lang="en-US" smtClean="0"/>
              <a:t>‹#›</a:t>
            </a:fld>
            <a:endParaRPr lang="en-US"/>
          </a:p>
        </p:txBody>
      </p:sp>
    </p:spTree>
    <p:extLst>
      <p:ext uri="{BB962C8B-B14F-4D97-AF65-F5344CB8AC3E}">
        <p14:creationId xmlns:p14="http://schemas.microsoft.com/office/powerpoint/2010/main" val="3627281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CF0E9-3F69-44B5-8EA9-BC3204CCF7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51E5CA-F248-4205-9E8B-2F8E6A2A41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916A049-2A9B-48B8-8151-01E7F54C0DCB}"/>
              </a:ext>
            </a:extLst>
          </p:cNvPr>
          <p:cNvSpPr>
            <a:spLocks noGrp="1"/>
          </p:cNvSpPr>
          <p:nvPr>
            <p:ph type="dt" sz="half" idx="10"/>
          </p:nvPr>
        </p:nvSpPr>
        <p:spPr/>
        <p:txBody>
          <a:bodyPr/>
          <a:lstStyle/>
          <a:p>
            <a:fld id="{4A00448F-7FEA-4D11-9EE8-BCE17E4CE556}" type="datetimeFigureOut">
              <a:rPr lang="en-US" smtClean="0"/>
              <a:t>3/26/2019</a:t>
            </a:fld>
            <a:endParaRPr lang="en-US"/>
          </a:p>
        </p:txBody>
      </p:sp>
      <p:sp>
        <p:nvSpPr>
          <p:cNvPr id="5" name="Footer Placeholder 4">
            <a:extLst>
              <a:ext uri="{FF2B5EF4-FFF2-40B4-BE49-F238E27FC236}">
                <a16:creationId xmlns:a16="http://schemas.microsoft.com/office/drawing/2014/main" id="{1E615F20-10A3-4C7D-BA07-EF6FA9CB78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F60DD6-960B-42F3-B464-2CEDF4DB2A89}"/>
              </a:ext>
            </a:extLst>
          </p:cNvPr>
          <p:cNvSpPr>
            <a:spLocks noGrp="1"/>
          </p:cNvSpPr>
          <p:nvPr>
            <p:ph type="sldNum" sz="quarter" idx="12"/>
          </p:nvPr>
        </p:nvSpPr>
        <p:spPr/>
        <p:txBody>
          <a:bodyPr/>
          <a:lstStyle/>
          <a:p>
            <a:fld id="{8B3EBEF2-576F-4ECA-812C-024F6469F75C}" type="slidenum">
              <a:rPr lang="en-US" smtClean="0"/>
              <a:t>‹#›</a:t>
            </a:fld>
            <a:endParaRPr lang="en-US"/>
          </a:p>
        </p:txBody>
      </p:sp>
    </p:spTree>
    <p:extLst>
      <p:ext uri="{BB962C8B-B14F-4D97-AF65-F5344CB8AC3E}">
        <p14:creationId xmlns:p14="http://schemas.microsoft.com/office/powerpoint/2010/main" val="3218253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5F475-B2A1-4595-BEA9-FC4542D52D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8BF419-340B-4BA2-9DA4-7D65752ECC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CEB6D-C906-4F12-8139-57F6D7AECFF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6FB7BC-1BA2-4351-9E61-B9660DF8D88A}"/>
              </a:ext>
            </a:extLst>
          </p:cNvPr>
          <p:cNvSpPr>
            <a:spLocks noGrp="1"/>
          </p:cNvSpPr>
          <p:nvPr>
            <p:ph type="dt" sz="half" idx="10"/>
          </p:nvPr>
        </p:nvSpPr>
        <p:spPr/>
        <p:txBody>
          <a:bodyPr/>
          <a:lstStyle/>
          <a:p>
            <a:fld id="{4A00448F-7FEA-4D11-9EE8-BCE17E4CE556}" type="datetimeFigureOut">
              <a:rPr lang="en-US" smtClean="0"/>
              <a:t>3/26/2019</a:t>
            </a:fld>
            <a:endParaRPr lang="en-US"/>
          </a:p>
        </p:txBody>
      </p:sp>
      <p:sp>
        <p:nvSpPr>
          <p:cNvPr id="6" name="Footer Placeholder 5">
            <a:extLst>
              <a:ext uri="{FF2B5EF4-FFF2-40B4-BE49-F238E27FC236}">
                <a16:creationId xmlns:a16="http://schemas.microsoft.com/office/drawing/2014/main" id="{2527A7F4-213B-41C3-AFBF-09FD74B5B5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72DBB1-F01E-43A8-ABE3-C7F1B7D0CDC4}"/>
              </a:ext>
            </a:extLst>
          </p:cNvPr>
          <p:cNvSpPr>
            <a:spLocks noGrp="1"/>
          </p:cNvSpPr>
          <p:nvPr>
            <p:ph type="sldNum" sz="quarter" idx="12"/>
          </p:nvPr>
        </p:nvSpPr>
        <p:spPr/>
        <p:txBody>
          <a:bodyPr/>
          <a:lstStyle/>
          <a:p>
            <a:fld id="{8B3EBEF2-576F-4ECA-812C-024F6469F75C}" type="slidenum">
              <a:rPr lang="en-US" smtClean="0"/>
              <a:t>‹#›</a:t>
            </a:fld>
            <a:endParaRPr lang="en-US"/>
          </a:p>
        </p:txBody>
      </p:sp>
    </p:spTree>
    <p:extLst>
      <p:ext uri="{BB962C8B-B14F-4D97-AF65-F5344CB8AC3E}">
        <p14:creationId xmlns:p14="http://schemas.microsoft.com/office/powerpoint/2010/main" val="2622866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4D4FE-C9DF-4B38-9E29-84EB2C2693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D6AA49-6757-408D-BFF4-297153034F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F80B0DB-564F-428F-956F-B96D416463B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3E45D9-B6B5-4C19-9926-7E707B0BCD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6063202-B897-456D-8885-4A9BBADD22F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2C3C76-EB0D-4457-8266-2C49529403A6}"/>
              </a:ext>
            </a:extLst>
          </p:cNvPr>
          <p:cNvSpPr>
            <a:spLocks noGrp="1"/>
          </p:cNvSpPr>
          <p:nvPr>
            <p:ph type="dt" sz="half" idx="10"/>
          </p:nvPr>
        </p:nvSpPr>
        <p:spPr/>
        <p:txBody>
          <a:bodyPr/>
          <a:lstStyle/>
          <a:p>
            <a:fld id="{4A00448F-7FEA-4D11-9EE8-BCE17E4CE556}" type="datetimeFigureOut">
              <a:rPr lang="en-US" smtClean="0"/>
              <a:t>3/26/2019</a:t>
            </a:fld>
            <a:endParaRPr lang="en-US"/>
          </a:p>
        </p:txBody>
      </p:sp>
      <p:sp>
        <p:nvSpPr>
          <p:cNvPr id="8" name="Footer Placeholder 7">
            <a:extLst>
              <a:ext uri="{FF2B5EF4-FFF2-40B4-BE49-F238E27FC236}">
                <a16:creationId xmlns:a16="http://schemas.microsoft.com/office/drawing/2014/main" id="{8056BD2E-81AC-4429-B0A6-9209C046A3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5DA515-B569-43BE-8E0E-C9D5EAE7E115}"/>
              </a:ext>
            </a:extLst>
          </p:cNvPr>
          <p:cNvSpPr>
            <a:spLocks noGrp="1"/>
          </p:cNvSpPr>
          <p:nvPr>
            <p:ph type="sldNum" sz="quarter" idx="12"/>
          </p:nvPr>
        </p:nvSpPr>
        <p:spPr/>
        <p:txBody>
          <a:bodyPr/>
          <a:lstStyle/>
          <a:p>
            <a:fld id="{8B3EBEF2-576F-4ECA-812C-024F6469F75C}" type="slidenum">
              <a:rPr lang="en-US" smtClean="0"/>
              <a:t>‹#›</a:t>
            </a:fld>
            <a:endParaRPr lang="en-US"/>
          </a:p>
        </p:txBody>
      </p:sp>
    </p:spTree>
    <p:extLst>
      <p:ext uri="{BB962C8B-B14F-4D97-AF65-F5344CB8AC3E}">
        <p14:creationId xmlns:p14="http://schemas.microsoft.com/office/powerpoint/2010/main" val="4276522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350AC-034A-428F-9051-84BF3A97C0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A77865-61E1-4B58-96B1-2ACE79BD7992}"/>
              </a:ext>
            </a:extLst>
          </p:cNvPr>
          <p:cNvSpPr>
            <a:spLocks noGrp="1"/>
          </p:cNvSpPr>
          <p:nvPr>
            <p:ph type="dt" sz="half" idx="10"/>
          </p:nvPr>
        </p:nvSpPr>
        <p:spPr/>
        <p:txBody>
          <a:bodyPr/>
          <a:lstStyle/>
          <a:p>
            <a:fld id="{4A00448F-7FEA-4D11-9EE8-BCE17E4CE556}" type="datetimeFigureOut">
              <a:rPr lang="en-US" smtClean="0"/>
              <a:t>3/26/2019</a:t>
            </a:fld>
            <a:endParaRPr lang="en-US"/>
          </a:p>
        </p:txBody>
      </p:sp>
      <p:sp>
        <p:nvSpPr>
          <p:cNvPr id="4" name="Footer Placeholder 3">
            <a:extLst>
              <a:ext uri="{FF2B5EF4-FFF2-40B4-BE49-F238E27FC236}">
                <a16:creationId xmlns:a16="http://schemas.microsoft.com/office/drawing/2014/main" id="{3DC0DFC4-EB36-4C51-AD5F-278C331E94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F2BFCC-898B-4647-9B41-DA545FC617F9}"/>
              </a:ext>
            </a:extLst>
          </p:cNvPr>
          <p:cNvSpPr>
            <a:spLocks noGrp="1"/>
          </p:cNvSpPr>
          <p:nvPr>
            <p:ph type="sldNum" sz="quarter" idx="12"/>
          </p:nvPr>
        </p:nvSpPr>
        <p:spPr/>
        <p:txBody>
          <a:bodyPr/>
          <a:lstStyle/>
          <a:p>
            <a:fld id="{8B3EBEF2-576F-4ECA-812C-024F6469F75C}" type="slidenum">
              <a:rPr lang="en-US" smtClean="0"/>
              <a:t>‹#›</a:t>
            </a:fld>
            <a:endParaRPr lang="en-US"/>
          </a:p>
        </p:txBody>
      </p:sp>
    </p:spTree>
    <p:extLst>
      <p:ext uri="{BB962C8B-B14F-4D97-AF65-F5344CB8AC3E}">
        <p14:creationId xmlns:p14="http://schemas.microsoft.com/office/powerpoint/2010/main" val="321453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CEA8B1-AB94-41F4-870C-78C471C51738}"/>
              </a:ext>
            </a:extLst>
          </p:cNvPr>
          <p:cNvSpPr>
            <a:spLocks noGrp="1"/>
          </p:cNvSpPr>
          <p:nvPr>
            <p:ph type="dt" sz="half" idx="10"/>
          </p:nvPr>
        </p:nvSpPr>
        <p:spPr/>
        <p:txBody>
          <a:bodyPr/>
          <a:lstStyle/>
          <a:p>
            <a:fld id="{4A00448F-7FEA-4D11-9EE8-BCE17E4CE556}" type="datetimeFigureOut">
              <a:rPr lang="en-US" smtClean="0"/>
              <a:t>3/26/2019</a:t>
            </a:fld>
            <a:endParaRPr lang="en-US"/>
          </a:p>
        </p:txBody>
      </p:sp>
      <p:sp>
        <p:nvSpPr>
          <p:cNvPr id="3" name="Footer Placeholder 2">
            <a:extLst>
              <a:ext uri="{FF2B5EF4-FFF2-40B4-BE49-F238E27FC236}">
                <a16:creationId xmlns:a16="http://schemas.microsoft.com/office/drawing/2014/main" id="{FBE81F7B-ADF3-4E82-812C-C1FE2D3475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13E557-7C16-4F22-A735-D9F526185727}"/>
              </a:ext>
            </a:extLst>
          </p:cNvPr>
          <p:cNvSpPr>
            <a:spLocks noGrp="1"/>
          </p:cNvSpPr>
          <p:nvPr>
            <p:ph type="sldNum" sz="quarter" idx="12"/>
          </p:nvPr>
        </p:nvSpPr>
        <p:spPr/>
        <p:txBody>
          <a:bodyPr/>
          <a:lstStyle/>
          <a:p>
            <a:fld id="{8B3EBEF2-576F-4ECA-812C-024F6469F75C}" type="slidenum">
              <a:rPr lang="en-US" smtClean="0"/>
              <a:t>‹#›</a:t>
            </a:fld>
            <a:endParaRPr lang="en-US"/>
          </a:p>
        </p:txBody>
      </p:sp>
    </p:spTree>
    <p:extLst>
      <p:ext uri="{BB962C8B-B14F-4D97-AF65-F5344CB8AC3E}">
        <p14:creationId xmlns:p14="http://schemas.microsoft.com/office/powerpoint/2010/main" val="2265874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E5BA6-68B2-4A03-841B-B2B78EE89B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34CB6C-B741-4227-80BF-231495387F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3EF840-5AE8-4B53-B205-1247CEF5DE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EACC440-A3A9-451F-ACD8-445A63B94F3F}"/>
              </a:ext>
            </a:extLst>
          </p:cNvPr>
          <p:cNvSpPr>
            <a:spLocks noGrp="1"/>
          </p:cNvSpPr>
          <p:nvPr>
            <p:ph type="dt" sz="half" idx="10"/>
          </p:nvPr>
        </p:nvSpPr>
        <p:spPr/>
        <p:txBody>
          <a:bodyPr/>
          <a:lstStyle/>
          <a:p>
            <a:fld id="{4A00448F-7FEA-4D11-9EE8-BCE17E4CE556}" type="datetimeFigureOut">
              <a:rPr lang="en-US" smtClean="0"/>
              <a:t>3/26/2019</a:t>
            </a:fld>
            <a:endParaRPr lang="en-US"/>
          </a:p>
        </p:txBody>
      </p:sp>
      <p:sp>
        <p:nvSpPr>
          <p:cNvPr id="6" name="Footer Placeholder 5">
            <a:extLst>
              <a:ext uri="{FF2B5EF4-FFF2-40B4-BE49-F238E27FC236}">
                <a16:creationId xmlns:a16="http://schemas.microsoft.com/office/drawing/2014/main" id="{D92369BC-5A59-4E25-ADF1-82527B780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102C68-DE73-4BA3-94E6-B41A1CA073BF}"/>
              </a:ext>
            </a:extLst>
          </p:cNvPr>
          <p:cNvSpPr>
            <a:spLocks noGrp="1"/>
          </p:cNvSpPr>
          <p:nvPr>
            <p:ph type="sldNum" sz="quarter" idx="12"/>
          </p:nvPr>
        </p:nvSpPr>
        <p:spPr/>
        <p:txBody>
          <a:bodyPr/>
          <a:lstStyle/>
          <a:p>
            <a:fld id="{8B3EBEF2-576F-4ECA-812C-024F6469F75C}" type="slidenum">
              <a:rPr lang="en-US" smtClean="0"/>
              <a:t>‹#›</a:t>
            </a:fld>
            <a:endParaRPr lang="en-US"/>
          </a:p>
        </p:txBody>
      </p:sp>
    </p:spTree>
    <p:extLst>
      <p:ext uri="{BB962C8B-B14F-4D97-AF65-F5344CB8AC3E}">
        <p14:creationId xmlns:p14="http://schemas.microsoft.com/office/powerpoint/2010/main" val="698814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39B9-B36F-4562-A373-8A2D055BD7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19AD38-AEAB-49F9-B097-5D9EB6A147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988B0F-5B3C-408F-A2D4-AA4C232CE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7A5FC83-AEDF-48AD-8171-B3F0E8510119}"/>
              </a:ext>
            </a:extLst>
          </p:cNvPr>
          <p:cNvSpPr>
            <a:spLocks noGrp="1"/>
          </p:cNvSpPr>
          <p:nvPr>
            <p:ph type="dt" sz="half" idx="10"/>
          </p:nvPr>
        </p:nvSpPr>
        <p:spPr/>
        <p:txBody>
          <a:bodyPr/>
          <a:lstStyle/>
          <a:p>
            <a:fld id="{4A00448F-7FEA-4D11-9EE8-BCE17E4CE556}" type="datetimeFigureOut">
              <a:rPr lang="en-US" smtClean="0"/>
              <a:t>3/26/2019</a:t>
            </a:fld>
            <a:endParaRPr lang="en-US"/>
          </a:p>
        </p:txBody>
      </p:sp>
      <p:sp>
        <p:nvSpPr>
          <p:cNvPr id="6" name="Footer Placeholder 5">
            <a:extLst>
              <a:ext uri="{FF2B5EF4-FFF2-40B4-BE49-F238E27FC236}">
                <a16:creationId xmlns:a16="http://schemas.microsoft.com/office/drawing/2014/main" id="{2716FA48-8CEE-413E-82B7-8C1702D43B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3B571C-623A-4FF9-8460-186BE391992C}"/>
              </a:ext>
            </a:extLst>
          </p:cNvPr>
          <p:cNvSpPr>
            <a:spLocks noGrp="1"/>
          </p:cNvSpPr>
          <p:nvPr>
            <p:ph type="sldNum" sz="quarter" idx="12"/>
          </p:nvPr>
        </p:nvSpPr>
        <p:spPr/>
        <p:txBody>
          <a:bodyPr/>
          <a:lstStyle/>
          <a:p>
            <a:fld id="{8B3EBEF2-576F-4ECA-812C-024F6469F75C}" type="slidenum">
              <a:rPr lang="en-US" smtClean="0"/>
              <a:t>‹#›</a:t>
            </a:fld>
            <a:endParaRPr lang="en-US"/>
          </a:p>
        </p:txBody>
      </p:sp>
    </p:spTree>
    <p:extLst>
      <p:ext uri="{BB962C8B-B14F-4D97-AF65-F5344CB8AC3E}">
        <p14:creationId xmlns:p14="http://schemas.microsoft.com/office/powerpoint/2010/main" val="608591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227541-9534-4535-9349-B953A8DC56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DE9127-67B3-4241-9176-2EFD296877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064444-A948-409C-B644-09A7AD6316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00448F-7FEA-4D11-9EE8-BCE17E4CE556}" type="datetimeFigureOut">
              <a:rPr lang="en-US" smtClean="0"/>
              <a:t>3/26/2019</a:t>
            </a:fld>
            <a:endParaRPr lang="en-US"/>
          </a:p>
        </p:txBody>
      </p:sp>
      <p:sp>
        <p:nvSpPr>
          <p:cNvPr id="5" name="Footer Placeholder 4">
            <a:extLst>
              <a:ext uri="{FF2B5EF4-FFF2-40B4-BE49-F238E27FC236}">
                <a16:creationId xmlns:a16="http://schemas.microsoft.com/office/drawing/2014/main" id="{F0FD02D7-99F0-4929-ABCD-F7F760BFAC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ADA136-FFEF-47AB-9167-9AEF8206E7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3EBEF2-576F-4ECA-812C-024F6469F75C}" type="slidenum">
              <a:rPr lang="en-US" smtClean="0"/>
              <a:t>‹#›</a:t>
            </a:fld>
            <a:endParaRPr lang="en-US"/>
          </a:p>
        </p:txBody>
      </p:sp>
    </p:spTree>
    <p:extLst>
      <p:ext uri="{BB962C8B-B14F-4D97-AF65-F5344CB8AC3E}">
        <p14:creationId xmlns:p14="http://schemas.microsoft.com/office/powerpoint/2010/main" val="1919098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17.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25FCE169-4276-4005-8C82-CCC9C80C4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461736"/>
            <a:ext cx="6675119" cy="186629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26493CB-2E5C-4B67-824E-C06B7AAD8A50}"/>
              </a:ext>
            </a:extLst>
          </p:cNvPr>
          <p:cNvSpPr>
            <a:spLocks noGrp="1"/>
          </p:cNvSpPr>
          <p:nvPr>
            <p:ph type="title"/>
          </p:nvPr>
        </p:nvSpPr>
        <p:spPr>
          <a:xfrm>
            <a:off x="730155" y="730155"/>
            <a:ext cx="6090743" cy="1422871"/>
          </a:xfrm>
        </p:spPr>
        <p:txBody>
          <a:bodyPr>
            <a:normAutofit/>
          </a:bodyPr>
          <a:lstStyle/>
          <a:p>
            <a:r>
              <a:rPr lang="en-US">
                <a:solidFill>
                  <a:srgbClr val="FFFFFF"/>
                </a:solidFill>
              </a:rPr>
              <a:t>Key Business Outcomes</a:t>
            </a:r>
          </a:p>
        </p:txBody>
      </p:sp>
      <p:pic>
        <p:nvPicPr>
          <p:cNvPr id="7" name="Graphic 6" descr="Business Growth">
            <a:extLst>
              <a:ext uri="{FF2B5EF4-FFF2-40B4-BE49-F238E27FC236}">
                <a16:creationId xmlns:a16="http://schemas.microsoft.com/office/drawing/2014/main" id="{9D36A506-F8F9-4475-9A7C-A214855F60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8476" y="2480956"/>
            <a:ext cx="3913334" cy="3913334"/>
          </a:xfrm>
          <a:prstGeom prst="rect">
            <a:avLst/>
          </a:prstGeom>
        </p:spPr>
      </p:pic>
      <p:sp>
        <p:nvSpPr>
          <p:cNvPr id="53" name="Rectangle 5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8377" y="2480956"/>
            <a:ext cx="2146028"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8376" y="4516479"/>
            <a:ext cx="2138070"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B027E71-47DF-448B-A301-88BC960AF368}"/>
              </a:ext>
            </a:extLst>
          </p:cNvPr>
          <p:cNvSpPr>
            <a:spLocks noGrp="1"/>
          </p:cNvSpPr>
          <p:nvPr>
            <p:ph idx="1"/>
          </p:nvPr>
        </p:nvSpPr>
        <p:spPr>
          <a:xfrm>
            <a:off x="7761639" y="900442"/>
            <a:ext cx="3514088" cy="5048417"/>
          </a:xfrm>
        </p:spPr>
        <p:txBody>
          <a:bodyPr anchor="ctr">
            <a:normAutofit/>
          </a:bodyPr>
          <a:lstStyle/>
          <a:p>
            <a:r>
              <a:rPr lang="en-US" sz="2000"/>
              <a:t>Self-Hosted Private Clouds</a:t>
            </a:r>
            <a:endParaRPr lang="en-US" sz="2000" dirty="0"/>
          </a:p>
          <a:p>
            <a:r>
              <a:rPr lang="en-US" sz="2000"/>
              <a:t>File Server Access Portals</a:t>
            </a:r>
            <a:endParaRPr lang="en-US" sz="2000">
              <a:cs typeface="Calibri"/>
            </a:endParaRPr>
          </a:p>
          <a:p>
            <a:r>
              <a:rPr lang="en-US" sz="2000" dirty="0"/>
              <a:t>File Server Migration </a:t>
            </a:r>
          </a:p>
          <a:p>
            <a:pPr lvl="1"/>
            <a:r>
              <a:rPr lang="en-US" sz="1600" dirty="0"/>
              <a:t>Retire Windows File Servers</a:t>
            </a:r>
          </a:p>
          <a:p>
            <a:pPr lvl="1"/>
            <a:r>
              <a:rPr lang="en-US" sz="1600" dirty="0"/>
              <a:t>Accelerate Cloud Migration</a:t>
            </a:r>
          </a:p>
          <a:p>
            <a:pPr lvl="1"/>
            <a:r>
              <a:rPr lang="en-US" sz="1600" dirty="0"/>
              <a:t>NAS Device Support</a:t>
            </a:r>
          </a:p>
          <a:p>
            <a:r>
              <a:rPr lang="en-US" sz="2000" dirty="0"/>
              <a:t>Business Continuity</a:t>
            </a:r>
          </a:p>
          <a:p>
            <a:r>
              <a:rPr lang="en-US" sz="2000" dirty="0"/>
              <a:t>Cloud Backup</a:t>
            </a:r>
          </a:p>
          <a:p>
            <a:r>
              <a:rPr lang="en-US" sz="2000" dirty="0"/>
              <a:t>O365 Integration</a:t>
            </a:r>
          </a:p>
          <a:p>
            <a:r>
              <a:rPr lang="en-US" sz="2000" dirty="0"/>
              <a:t>Dropbox Replacement</a:t>
            </a:r>
          </a:p>
        </p:txBody>
      </p:sp>
    </p:spTree>
    <p:extLst>
      <p:ext uri="{BB962C8B-B14F-4D97-AF65-F5344CB8AC3E}">
        <p14:creationId xmlns:p14="http://schemas.microsoft.com/office/powerpoint/2010/main" val="3766291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B6106-F21C-4FDC-8D1F-4844EBE11149}"/>
              </a:ext>
            </a:extLst>
          </p:cNvPr>
          <p:cNvSpPr>
            <a:spLocks noGrp="1"/>
          </p:cNvSpPr>
          <p:nvPr>
            <p:ph type="title"/>
          </p:nvPr>
        </p:nvSpPr>
        <p:spPr>
          <a:xfrm>
            <a:off x="838200" y="365126"/>
            <a:ext cx="5340605" cy="1146176"/>
          </a:xfrm>
        </p:spPr>
        <p:txBody>
          <a:bodyPr>
            <a:normAutofit/>
          </a:bodyPr>
          <a:lstStyle/>
          <a:p>
            <a:r>
              <a:rPr lang="en-US" dirty="0"/>
              <a:t>File Server Migration</a:t>
            </a:r>
          </a:p>
        </p:txBody>
      </p:sp>
      <p:sp>
        <p:nvSpPr>
          <p:cNvPr id="24" name="Freeform: Shape 18">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0">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D99AD97-DA6A-46C2-BEE8-83F25CBB71AB}"/>
              </a:ext>
            </a:extLst>
          </p:cNvPr>
          <p:cNvSpPr>
            <a:spLocks noGrp="1"/>
          </p:cNvSpPr>
          <p:nvPr>
            <p:ph idx="1"/>
          </p:nvPr>
        </p:nvSpPr>
        <p:spPr>
          <a:xfrm>
            <a:off x="838200" y="2173288"/>
            <a:ext cx="3603171" cy="3639684"/>
          </a:xfrm>
        </p:spPr>
        <p:txBody>
          <a:bodyPr anchor="ctr">
            <a:normAutofit/>
          </a:bodyPr>
          <a:lstStyle/>
          <a:p>
            <a:r>
              <a:rPr lang="en-US" sz="2000" dirty="0">
                <a:solidFill>
                  <a:srgbClr val="FFFFFF"/>
                </a:solidFill>
              </a:rPr>
              <a:t>File Server Replacement</a:t>
            </a:r>
          </a:p>
          <a:p>
            <a:r>
              <a:rPr lang="en-US" sz="2000" dirty="0">
                <a:solidFill>
                  <a:srgbClr val="FFFFFF"/>
                </a:solidFill>
              </a:rPr>
              <a:t>Retire Windows File Servers</a:t>
            </a:r>
          </a:p>
          <a:p>
            <a:r>
              <a:rPr lang="en-US" sz="2000" dirty="0">
                <a:solidFill>
                  <a:srgbClr val="FFFFFF"/>
                </a:solidFill>
              </a:rPr>
              <a:t>Accelerate Cloud Migration</a:t>
            </a:r>
          </a:p>
          <a:p>
            <a:r>
              <a:rPr lang="en-US" sz="2000" dirty="0">
                <a:solidFill>
                  <a:srgbClr val="FFFFFF"/>
                </a:solidFill>
              </a:rPr>
              <a:t>NAS Device Support</a:t>
            </a:r>
          </a:p>
          <a:p>
            <a:pPr marL="0" indent="0">
              <a:buNone/>
            </a:pPr>
            <a:endParaRPr lang="en-US" sz="2000" dirty="0">
              <a:solidFill>
                <a:srgbClr val="FFFFFF"/>
              </a:solidFill>
            </a:endParaRPr>
          </a:p>
        </p:txBody>
      </p:sp>
      <p:pic>
        <p:nvPicPr>
          <p:cNvPr id="5" name="Picture 4">
            <a:extLst>
              <a:ext uri="{FF2B5EF4-FFF2-40B4-BE49-F238E27FC236}">
                <a16:creationId xmlns:a16="http://schemas.microsoft.com/office/drawing/2014/main" id="{B811BBC8-FAD2-40E7-9BC7-3CCD690DF2DF}"/>
              </a:ext>
            </a:extLst>
          </p:cNvPr>
          <p:cNvPicPr>
            <a:picLocks noChangeAspect="1"/>
          </p:cNvPicPr>
          <p:nvPr/>
        </p:nvPicPr>
        <p:blipFill>
          <a:blip r:embed="rId2"/>
          <a:stretch>
            <a:fillRect/>
          </a:stretch>
        </p:blipFill>
        <p:spPr>
          <a:xfrm>
            <a:off x="6183088" y="2223182"/>
            <a:ext cx="5170711" cy="3903885"/>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Tree>
    <p:extLst>
      <p:ext uri="{BB962C8B-B14F-4D97-AF65-F5344CB8AC3E}">
        <p14:creationId xmlns:p14="http://schemas.microsoft.com/office/powerpoint/2010/main" val="1582745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744E0-416F-47AF-8538-2AA72DBE8E7F}"/>
              </a:ext>
            </a:extLst>
          </p:cNvPr>
          <p:cNvSpPr>
            <a:spLocks noGrp="1"/>
          </p:cNvSpPr>
          <p:nvPr>
            <p:ph type="title"/>
          </p:nvPr>
        </p:nvSpPr>
        <p:spPr>
          <a:xfrm>
            <a:off x="870204" y="606564"/>
            <a:ext cx="10451592" cy="1325563"/>
          </a:xfrm>
        </p:spPr>
        <p:txBody>
          <a:bodyPr anchor="ctr">
            <a:normAutofit/>
          </a:bodyPr>
          <a:lstStyle/>
          <a:p>
            <a:r>
              <a:rPr lang="en-US" dirty="0"/>
              <a:t>File Server Migration Needs</a:t>
            </a:r>
          </a:p>
        </p:txBody>
      </p:sp>
      <p:sp>
        <p:nvSpPr>
          <p:cNvPr id="10" name="Rectangle 9">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67E177B3-51B4-4E18-B656-5042792D2AD4}"/>
              </a:ext>
            </a:extLst>
          </p:cNvPr>
          <p:cNvGraphicFramePr>
            <a:graphicFrameLocks noGrp="1"/>
          </p:cNvGraphicFramePr>
          <p:nvPr>
            <p:ph idx="1"/>
            <p:extLst>
              <p:ext uri="{D42A27DB-BD31-4B8C-83A1-F6EECF244321}">
                <p14:modId xmlns:p14="http://schemas.microsoft.com/office/powerpoint/2010/main" val="2918664002"/>
              </p:ext>
            </p:extLst>
          </p:nvPr>
        </p:nvGraphicFramePr>
        <p:xfrm>
          <a:off x="1000874" y="2385390"/>
          <a:ext cx="10190252" cy="3617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2600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57458-D7B2-4C5D-9475-CD9578ECB8B4}"/>
              </a:ext>
            </a:extLst>
          </p:cNvPr>
          <p:cNvSpPr>
            <a:spLocks noGrp="1"/>
          </p:cNvSpPr>
          <p:nvPr>
            <p:ph type="title"/>
          </p:nvPr>
        </p:nvSpPr>
        <p:spPr>
          <a:xfrm>
            <a:off x="870204" y="606564"/>
            <a:ext cx="10451592" cy="1325563"/>
          </a:xfrm>
        </p:spPr>
        <p:txBody>
          <a:bodyPr anchor="ctr">
            <a:normAutofit/>
          </a:bodyPr>
          <a:lstStyle/>
          <a:p>
            <a:r>
              <a:rPr lang="en-US" dirty="0"/>
              <a:t>File Server Migration Benefits</a:t>
            </a:r>
          </a:p>
        </p:txBody>
      </p:sp>
      <p:sp>
        <p:nvSpPr>
          <p:cNvPr id="10" name="Rectangle 9">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6A8A39F7-2650-4E19-8BAC-28C927A7A8DE}"/>
              </a:ext>
            </a:extLst>
          </p:cNvPr>
          <p:cNvGraphicFramePr>
            <a:graphicFrameLocks noGrp="1"/>
          </p:cNvGraphicFramePr>
          <p:nvPr>
            <p:ph idx="1"/>
            <p:extLst>
              <p:ext uri="{D42A27DB-BD31-4B8C-83A1-F6EECF244321}">
                <p14:modId xmlns:p14="http://schemas.microsoft.com/office/powerpoint/2010/main" val="1206850883"/>
              </p:ext>
            </p:extLst>
          </p:nvPr>
        </p:nvGraphicFramePr>
        <p:xfrm>
          <a:off x="1000874" y="2385390"/>
          <a:ext cx="10190252" cy="361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608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091373-F96B-4A95-BD6B-4A24EC8BE49C}"/>
              </a:ext>
            </a:extLst>
          </p:cNvPr>
          <p:cNvSpPr>
            <a:spLocks noGrp="1"/>
          </p:cNvSpPr>
          <p:nvPr>
            <p:ph type="title"/>
          </p:nvPr>
        </p:nvSpPr>
        <p:spPr>
          <a:xfrm>
            <a:off x="5297762" y="1053711"/>
            <a:ext cx="5638994" cy="1424446"/>
          </a:xfrm>
        </p:spPr>
        <p:txBody>
          <a:bodyPr>
            <a:normAutofit/>
          </a:bodyPr>
          <a:lstStyle/>
          <a:p>
            <a:r>
              <a:rPr lang="en-US" dirty="0">
                <a:solidFill>
                  <a:srgbClr val="FFFFFF"/>
                </a:solidFill>
              </a:rPr>
              <a:t>File Server Replacement Success Story</a:t>
            </a:r>
          </a:p>
        </p:txBody>
      </p:sp>
      <p:pic>
        <p:nvPicPr>
          <p:cNvPr id="6" name="Picture 5">
            <a:extLst>
              <a:ext uri="{FF2B5EF4-FFF2-40B4-BE49-F238E27FC236}">
                <a16:creationId xmlns:a16="http://schemas.microsoft.com/office/drawing/2014/main" id="{EE8961C7-9052-4E2F-93E6-2B0B3DD39645}"/>
              </a:ext>
            </a:extLst>
          </p:cNvPr>
          <p:cNvPicPr>
            <a:picLocks noChangeAspect="1"/>
          </p:cNvPicPr>
          <p:nvPr/>
        </p:nvPicPr>
        <p:blipFill>
          <a:blip r:embed="rId2"/>
          <a:stretch>
            <a:fillRect/>
          </a:stretch>
        </p:blipFill>
        <p:spPr>
          <a:xfrm>
            <a:off x="672132" y="478232"/>
            <a:ext cx="3282237" cy="2789902"/>
          </a:xfrm>
          <a:prstGeom prst="rect">
            <a:avLst/>
          </a:prstGeom>
        </p:spPr>
      </p:pic>
      <p:cxnSp>
        <p:nvCxnSpPr>
          <p:cNvPr id="22" name="Straight Connector 21">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DA722C4-C087-4429-93F9-C9A2F8906CF4}"/>
              </a:ext>
            </a:extLst>
          </p:cNvPr>
          <p:cNvPicPr>
            <a:picLocks noChangeAspect="1"/>
          </p:cNvPicPr>
          <p:nvPr/>
        </p:nvPicPr>
        <p:blipFill>
          <a:blip r:embed="rId3"/>
          <a:stretch>
            <a:fillRect/>
          </a:stretch>
        </p:blipFill>
        <p:spPr>
          <a:xfrm>
            <a:off x="481886" y="3638224"/>
            <a:ext cx="3662730" cy="2692206"/>
          </a:xfrm>
          <a:prstGeom prst="rect">
            <a:avLst/>
          </a:prstGeom>
        </p:spPr>
      </p:pic>
      <p:sp>
        <p:nvSpPr>
          <p:cNvPr id="8" name="Content Placeholder 7">
            <a:extLst>
              <a:ext uri="{FF2B5EF4-FFF2-40B4-BE49-F238E27FC236}">
                <a16:creationId xmlns:a16="http://schemas.microsoft.com/office/drawing/2014/main" id="{7332977B-97C8-498D-8144-5144042B2F3C}"/>
              </a:ext>
            </a:extLst>
          </p:cNvPr>
          <p:cNvSpPr>
            <a:spLocks noGrp="1"/>
          </p:cNvSpPr>
          <p:nvPr>
            <p:ph idx="1"/>
          </p:nvPr>
        </p:nvSpPr>
        <p:spPr>
          <a:xfrm>
            <a:off x="5297762" y="2799889"/>
            <a:ext cx="5747187" cy="2987543"/>
          </a:xfrm>
        </p:spPr>
        <p:txBody>
          <a:bodyPr anchor="t">
            <a:normAutofit/>
          </a:bodyPr>
          <a:lstStyle/>
          <a:p>
            <a:r>
              <a:rPr lang="en-US" sz="2000" dirty="0">
                <a:solidFill>
                  <a:srgbClr val="FFFFFF"/>
                </a:solidFill>
              </a:rPr>
              <a:t>Previous Solutions Include:</a:t>
            </a:r>
          </a:p>
          <a:p>
            <a:pPr lvl="1"/>
            <a:r>
              <a:rPr lang="en-US" sz="2000" dirty="0">
                <a:solidFill>
                  <a:srgbClr val="FFFFFF"/>
                </a:solidFill>
              </a:rPr>
              <a:t>SharePoint &amp; OneDrive</a:t>
            </a:r>
          </a:p>
          <a:p>
            <a:pPr lvl="1"/>
            <a:r>
              <a:rPr lang="en-US" sz="2000" dirty="0">
                <a:solidFill>
                  <a:srgbClr val="FFFFFF"/>
                </a:solidFill>
              </a:rPr>
              <a:t>Egnyte</a:t>
            </a:r>
          </a:p>
          <a:p>
            <a:pPr lvl="1"/>
            <a:r>
              <a:rPr lang="en-US" sz="2000" dirty="0" err="1">
                <a:solidFill>
                  <a:srgbClr val="FFFFFF"/>
                </a:solidFill>
              </a:rPr>
              <a:t>Soonr</a:t>
            </a:r>
            <a:r>
              <a:rPr lang="en-US" sz="2000" dirty="0">
                <a:solidFill>
                  <a:srgbClr val="FFFFFF"/>
                </a:solidFill>
              </a:rPr>
              <a:t> </a:t>
            </a:r>
          </a:p>
          <a:p>
            <a:pPr lvl="1"/>
            <a:r>
              <a:rPr lang="en-US" sz="2000" dirty="0">
                <a:solidFill>
                  <a:srgbClr val="FFFFFF"/>
                </a:solidFill>
              </a:rPr>
              <a:t>Google Drive</a:t>
            </a:r>
          </a:p>
          <a:p>
            <a:pPr marL="0" indent="0">
              <a:buNone/>
            </a:pPr>
            <a:r>
              <a:rPr lang="en-US" sz="2000" dirty="0">
                <a:solidFill>
                  <a:srgbClr val="FFFFFF"/>
                </a:solidFill>
              </a:rPr>
              <a:t>“With CentreStack we’re on a weekly release cycle. We’ve gotten more accomplished in feature requests and bug fixes with them in 2 years than we did in 9 years with all the other platforms,” said Stephen. </a:t>
            </a:r>
          </a:p>
        </p:txBody>
      </p:sp>
    </p:spTree>
    <p:extLst>
      <p:ext uri="{BB962C8B-B14F-4D97-AF65-F5344CB8AC3E}">
        <p14:creationId xmlns:p14="http://schemas.microsoft.com/office/powerpoint/2010/main" val="2077965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B6106-F21C-4FDC-8D1F-4844EBE11149}"/>
              </a:ext>
            </a:extLst>
          </p:cNvPr>
          <p:cNvSpPr>
            <a:spLocks noGrp="1"/>
          </p:cNvSpPr>
          <p:nvPr>
            <p:ph type="title"/>
          </p:nvPr>
        </p:nvSpPr>
        <p:spPr>
          <a:xfrm>
            <a:off x="838200" y="365126"/>
            <a:ext cx="5340605" cy="1146176"/>
          </a:xfrm>
        </p:spPr>
        <p:txBody>
          <a:bodyPr>
            <a:normAutofit/>
          </a:bodyPr>
          <a:lstStyle/>
          <a:p>
            <a:r>
              <a:rPr lang="en-US" dirty="0"/>
              <a:t>Office 365 Integration</a:t>
            </a:r>
          </a:p>
        </p:txBody>
      </p:sp>
      <p:sp>
        <p:nvSpPr>
          <p:cNvPr id="39" name="Freeform: Shape 38">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D99AD97-DA6A-46C2-BEE8-83F25CBB71AB}"/>
              </a:ext>
            </a:extLst>
          </p:cNvPr>
          <p:cNvSpPr>
            <a:spLocks noGrp="1"/>
          </p:cNvSpPr>
          <p:nvPr>
            <p:ph idx="1"/>
          </p:nvPr>
        </p:nvSpPr>
        <p:spPr>
          <a:xfrm>
            <a:off x="838200" y="2173288"/>
            <a:ext cx="3603171" cy="3639684"/>
          </a:xfrm>
        </p:spPr>
        <p:txBody>
          <a:bodyPr anchor="ctr">
            <a:normAutofit/>
          </a:bodyPr>
          <a:lstStyle/>
          <a:p>
            <a:r>
              <a:rPr lang="en-US" sz="2000" dirty="0">
                <a:solidFill>
                  <a:srgbClr val="FFFFFF"/>
                </a:solidFill>
              </a:rPr>
              <a:t>Use Existing Storage &amp; O365</a:t>
            </a:r>
          </a:p>
          <a:p>
            <a:r>
              <a:rPr lang="en-US" sz="2000" dirty="0">
                <a:solidFill>
                  <a:srgbClr val="FFFFFF"/>
                </a:solidFill>
              </a:rPr>
              <a:t>O365 Single </a:t>
            </a:r>
            <a:r>
              <a:rPr lang="en-US" sz="2000" dirty="0" err="1">
                <a:solidFill>
                  <a:srgbClr val="FFFFFF"/>
                </a:solidFill>
              </a:rPr>
              <a:t>Signon</a:t>
            </a:r>
            <a:r>
              <a:rPr lang="en-US" sz="2000" dirty="0">
                <a:solidFill>
                  <a:srgbClr val="FFFFFF"/>
                </a:solidFill>
              </a:rPr>
              <a:t> with SAML</a:t>
            </a:r>
          </a:p>
          <a:p>
            <a:r>
              <a:rPr lang="en-US" sz="2000" dirty="0">
                <a:solidFill>
                  <a:srgbClr val="FFFFFF"/>
                </a:solidFill>
              </a:rPr>
              <a:t>Maintain Data Control</a:t>
            </a:r>
          </a:p>
          <a:p>
            <a:r>
              <a:rPr lang="en-US" sz="2000" dirty="0">
                <a:solidFill>
                  <a:srgbClr val="FFFFFF"/>
                </a:solidFill>
              </a:rPr>
              <a:t>Regulatory Compliance</a:t>
            </a:r>
          </a:p>
        </p:txBody>
      </p:sp>
      <p:pic>
        <p:nvPicPr>
          <p:cNvPr id="4" name="Picture 3">
            <a:extLst>
              <a:ext uri="{FF2B5EF4-FFF2-40B4-BE49-F238E27FC236}">
                <a16:creationId xmlns:a16="http://schemas.microsoft.com/office/drawing/2014/main" id="{A50CBD9F-C7AF-4661-89E4-15CACC2E1B7D}"/>
              </a:ext>
            </a:extLst>
          </p:cNvPr>
          <p:cNvPicPr>
            <a:picLocks noChangeAspect="1"/>
          </p:cNvPicPr>
          <p:nvPr/>
        </p:nvPicPr>
        <p:blipFill>
          <a:blip r:embed="rId3"/>
          <a:stretch>
            <a:fillRect/>
          </a:stretch>
        </p:blipFill>
        <p:spPr>
          <a:xfrm>
            <a:off x="6210184" y="2173287"/>
            <a:ext cx="5116518" cy="4003675"/>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Tree>
    <p:extLst>
      <p:ext uri="{BB962C8B-B14F-4D97-AF65-F5344CB8AC3E}">
        <p14:creationId xmlns:p14="http://schemas.microsoft.com/office/powerpoint/2010/main" val="395514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94C2C-E048-4E17-8A2F-2353EAE59179}"/>
              </a:ext>
            </a:extLst>
          </p:cNvPr>
          <p:cNvSpPr>
            <a:spLocks noGrp="1"/>
          </p:cNvSpPr>
          <p:nvPr>
            <p:ph type="title"/>
          </p:nvPr>
        </p:nvSpPr>
        <p:spPr>
          <a:xfrm>
            <a:off x="870204" y="606564"/>
            <a:ext cx="10451592" cy="1325563"/>
          </a:xfrm>
        </p:spPr>
        <p:txBody>
          <a:bodyPr anchor="ctr">
            <a:normAutofit/>
          </a:bodyPr>
          <a:lstStyle/>
          <a:p>
            <a:r>
              <a:rPr lang="en-US" dirty="0"/>
              <a:t>Office 365 Integration Needs</a:t>
            </a:r>
          </a:p>
        </p:txBody>
      </p:sp>
      <p:sp>
        <p:nvSpPr>
          <p:cNvPr id="27" name="Rectangle 26">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4F592CD0-5E46-45CF-AF4D-4E0E76B5A863}"/>
              </a:ext>
            </a:extLst>
          </p:cNvPr>
          <p:cNvGraphicFramePr>
            <a:graphicFrameLocks noGrp="1"/>
          </p:cNvGraphicFramePr>
          <p:nvPr>
            <p:ph idx="1"/>
            <p:extLst>
              <p:ext uri="{D42A27DB-BD31-4B8C-83A1-F6EECF244321}">
                <p14:modId xmlns:p14="http://schemas.microsoft.com/office/powerpoint/2010/main" val="4230277016"/>
              </p:ext>
            </p:extLst>
          </p:nvPr>
        </p:nvGraphicFramePr>
        <p:xfrm>
          <a:off x="1000874" y="2385390"/>
          <a:ext cx="10190252" cy="3617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6556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54524-3969-4AF8-949E-F5BABE453DEC}"/>
              </a:ext>
            </a:extLst>
          </p:cNvPr>
          <p:cNvSpPr>
            <a:spLocks noGrp="1"/>
          </p:cNvSpPr>
          <p:nvPr>
            <p:ph type="title"/>
          </p:nvPr>
        </p:nvSpPr>
        <p:spPr>
          <a:xfrm>
            <a:off x="870204" y="606564"/>
            <a:ext cx="10451592" cy="1325563"/>
          </a:xfrm>
        </p:spPr>
        <p:txBody>
          <a:bodyPr anchor="ctr">
            <a:normAutofit/>
          </a:bodyPr>
          <a:lstStyle/>
          <a:p>
            <a:r>
              <a:rPr lang="en-US" dirty="0"/>
              <a:t>Office 365 Integration Benefits</a:t>
            </a:r>
          </a:p>
        </p:txBody>
      </p:sp>
      <p:sp>
        <p:nvSpPr>
          <p:cNvPr id="17" name="Rectangle 16">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F7088946-4B5D-4B44-B09F-A45D6F8CD9B6}"/>
              </a:ext>
            </a:extLst>
          </p:cNvPr>
          <p:cNvGraphicFramePr>
            <a:graphicFrameLocks noGrp="1"/>
          </p:cNvGraphicFramePr>
          <p:nvPr>
            <p:ph idx="1"/>
            <p:extLst>
              <p:ext uri="{D42A27DB-BD31-4B8C-83A1-F6EECF244321}">
                <p14:modId xmlns:p14="http://schemas.microsoft.com/office/powerpoint/2010/main" val="2932919644"/>
              </p:ext>
            </p:extLst>
          </p:nvPr>
        </p:nvGraphicFramePr>
        <p:xfrm>
          <a:off x="1000874" y="2385390"/>
          <a:ext cx="10190252" cy="3617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8637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091373-F96B-4A95-BD6B-4A24EC8BE49C}"/>
              </a:ext>
            </a:extLst>
          </p:cNvPr>
          <p:cNvSpPr>
            <a:spLocks noGrp="1"/>
          </p:cNvSpPr>
          <p:nvPr>
            <p:ph type="title"/>
          </p:nvPr>
        </p:nvSpPr>
        <p:spPr>
          <a:xfrm>
            <a:off x="5297762" y="1053711"/>
            <a:ext cx="5638994" cy="1424446"/>
          </a:xfrm>
        </p:spPr>
        <p:txBody>
          <a:bodyPr>
            <a:normAutofit/>
          </a:bodyPr>
          <a:lstStyle/>
          <a:p>
            <a:r>
              <a:rPr lang="en-US" dirty="0">
                <a:solidFill>
                  <a:srgbClr val="FFFFFF"/>
                </a:solidFill>
              </a:rPr>
              <a:t>Office 365 Integration Success Story</a:t>
            </a:r>
          </a:p>
        </p:txBody>
      </p:sp>
      <p:pic>
        <p:nvPicPr>
          <p:cNvPr id="3" name="Picture 2">
            <a:extLst>
              <a:ext uri="{FF2B5EF4-FFF2-40B4-BE49-F238E27FC236}">
                <a16:creationId xmlns:a16="http://schemas.microsoft.com/office/drawing/2014/main" id="{66B945AE-BD60-4A5A-8A79-C941DF78C3E6}"/>
              </a:ext>
            </a:extLst>
          </p:cNvPr>
          <p:cNvPicPr>
            <a:picLocks noChangeAspect="1"/>
          </p:cNvPicPr>
          <p:nvPr/>
        </p:nvPicPr>
        <p:blipFill>
          <a:blip r:embed="rId3"/>
          <a:stretch>
            <a:fillRect/>
          </a:stretch>
        </p:blipFill>
        <p:spPr>
          <a:xfrm>
            <a:off x="501626" y="478232"/>
            <a:ext cx="3623250" cy="2789902"/>
          </a:xfrm>
          <a:prstGeom prst="rect">
            <a:avLst/>
          </a:prstGeom>
        </p:spPr>
      </p:pic>
      <p:cxnSp>
        <p:nvCxnSpPr>
          <p:cNvPr id="50" name="Straight Connector 49">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9E9ECC20-F5AD-4A26-B4FD-45078E7C1E64}"/>
              </a:ext>
            </a:extLst>
          </p:cNvPr>
          <p:cNvPicPr>
            <a:picLocks noChangeAspect="1"/>
          </p:cNvPicPr>
          <p:nvPr/>
        </p:nvPicPr>
        <p:blipFill>
          <a:blip r:embed="rId4"/>
          <a:stretch>
            <a:fillRect/>
          </a:stretch>
        </p:blipFill>
        <p:spPr>
          <a:xfrm>
            <a:off x="481886" y="3762342"/>
            <a:ext cx="3662730" cy="2443969"/>
          </a:xfrm>
          <a:prstGeom prst="rect">
            <a:avLst/>
          </a:prstGeom>
        </p:spPr>
      </p:pic>
      <p:sp>
        <p:nvSpPr>
          <p:cNvPr id="8" name="Content Placeholder 7">
            <a:extLst>
              <a:ext uri="{FF2B5EF4-FFF2-40B4-BE49-F238E27FC236}">
                <a16:creationId xmlns:a16="http://schemas.microsoft.com/office/drawing/2014/main" id="{7332977B-97C8-498D-8144-5144042B2F3C}"/>
              </a:ext>
            </a:extLst>
          </p:cNvPr>
          <p:cNvSpPr>
            <a:spLocks noGrp="1"/>
          </p:cNvSpPr>
          <p:nvPr>
            <p:ph idx="1"/>
          </p:nvPr>
        </p:nvSpPr>
        <p:spPr>
          <a:xfrm>
            <a:off x="5297762" y="2799889"/>
            <a:ext cx="5747187" cy="2987543"/>
          </a:xfrm>
        </p:spPr>
        <p:txBody>
          <a:bodyPr anchor="t">
            <a:normAutofit/>
          </a:bodyPr>
          <a:lstStyle/>
          <a:p>
            <a:r>
              <a:rPr lang="en-US" sz="1500" dirty="0">
                <a:solidFill>
                  <a:srgbClr val="FFFFFF"/>
                </a:solidFill>
              </a:rPr>
              <a:t>Previous Solutions Include:</a:t>
            </a:r>
          </a:p>
          <a:p>
            <a:pPr lvl="1"/>
            <a:r>
              <a:rPr lang="en-US" sz="1500" dirty="0">
                <a:solidFill>
                  <a:srgbClr val="FFFFFF"/>
                </a:solidFill>
              </a:rPr>
              <a:t>SharePoint &amp; OneDrive</a:t>
            </a:r>
          </a:p>
          <a:p>
            <a:pPr lvl="1"/>
            <a:r>
              <a:rPr lang="en-US" sz="1500" dirty="0">
                <a:solidFill>
                  <a:srgbClr val="FFFFFF"/>
                </a:solidFill>
              </a:rPr>
              <a:t>Egnyte</a:t>
            </a:r>
          </a:p>
          <a:p>
            <a:pPr lvl="1"/>
            <a:r>
              <a:rPr lang="en-US" sz="1500" dirty="0" err="1">
                <a:solidFill>
                  <a:srgbClr val="FFFFFF"/>
                </a:solidFill>
              </a:rPr>
              <a:t>Soonr</a:t>
            </a:r>
            <a:r>
              <a:rPr lang="en-US" sz="1500" dirty="0">
                <a:solidFill>
                  <a:srgbClr val="FFFFFF"/>
                </a:solidFill>
              </a:rPr>
              <a:t> </a:t>
            </a:r>
          </a:p>
          <a:p>
            <a:pPr lvl="1"/>
            <a:r>
              <a:rPr lang="en-US" sz="1500" dirty="0">
                <a:solidFill>
                  <a:srgbClr val="FFFFFF"/>
                </a:solidFill>
              </a:rPr>
              <a:t>Google Drive</a:t>
            </a:r>
          </a:p>
          <a:p>
            <a:pPr lvl="1"/>
            <a:endParaRPr lang="en-US" sz="1500" dirty="0">
              <a:solidFill>
                <a:srgbClr val="FFFFFF"/>
              </a:solidFill>
            </a:endParaRPr>
          </a:p>
          <a:p>
            <a:pPr marL="457200" lvl="1" indent="0">
              <a:buNone/>
            </a:pPr>
            <a:r>
              <a:rPr lang="en-US" sz="1500" dirty="0">
                <a:solidFill>
                  <a:srgbClr val="FFFFFF"/>
                </a:solidFill>
              </a:rPr>
              <a:t>“CentreStack solves the problem of easy data storage with Office 365. With CentreStack integration, the Office 365 autosave feature can be set to save on any file server that you choose, not just the Microsoft cloud, as is the default with Office 365.</a:t>
            </a:r>
          </a:p>
        </p:txBody>
      </p:sp>
    </p:spTree>
    <p:extLst>
      <p:ext uri="{BB962C8B-B14F-4D97-AF65-F5344CB8AC3E}">
        <p14:creationId xmlns:p14="http://schemas.microsoft.com/office/powerpoint/2010/main" val="1551414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9">
            <a:extLst>
              <a:ext uri="{FF2B5EF4-FFF2-40B4-BE49-F238E27FC236}">
                <a16:creationId xmlns:a16="http://schemas.microsoft.com/office/drawing/2014/main" id="{DB66F6E8-4D4A-4907-940A-774703A2D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16005" y="5367908"/>
            <a:ext cx="3175996" cy="1490093"/>
          </a:xfrm>
          <a:custGeom>
            <a:avLst/>
            <a:gdLst>
              <a:gd name="connsiteX0" fmla="*/ 2485888 w 3175996"/>
              <a:gd name="connsiteY0" fmla="*/ 1490093 h 1490093"/>
              <a:gd name="connsiteX1" fmla="*/ 0 w 3175996"/>
              <a:gd name="connsiteY1" fmla="*/ 1490093 h 1490093"/>
              <a:gd name="connsiteX2" fmla="*/ 0 w 3175996"/>
              <a:gd name="connsiteY2" fmla="*/ 0 h 1490093"/>
              <a:gd name="connsiteX3" fmla="*/ 3175996 w 3175996"/>
              <a:gd name="connsiteY3" fmla="*/ 0 h 1490093"/>
            </a:gdLst>
            <a:ahLst/>
            <a:cxnLst>
              <a:cxn ang="0">
                <a:pos x="connsiteX0" y="connsiteY0"/>
              </a:cxn>
              <a:cxn ang="0">
                <a:pos x="connsiteX1" y="connsiteY1"/>
              </a:cxn>
              <a:cxn ang="0">
                <a:pos x="connsiteX2" y="connsiteY2"/>
              </a:cxn>
              <a:cxn ang="0">
                <a:pos x="connsiteX3" y="connsiteY3"/>
              </a:cxn>
            </a:cxnLst>
            <a:rect l="l" t="t" r="r" b="b"/>
            <a:pathLst>
              <a:path w="3175996" h="1490093">
                <a:moveTo>
                  <a:pt x="2485888" y="1490093"/>
                </a:moveTo>
                <a:lnTo>
                  <a:pt x="0" y="1490093"/>
                </a:lnTo>
                <a:lnTo>
                  <a:pt x="0" y="0"/>
                </a:lnTo>
                <a:lnTo>
                  <a:pt x="3175996"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Freeform: Shape 11">
            <a:extLst>
              <a:ext uri="{FF2B5EF4-FFF2-40B4-BE49-F238E27FC236}">
                <a16:creationId xmlns:a16="http://schemas.microsoft.com/office/drawing/2014/main" id="{8F1F5A56-E82B-4FD5-9025-B72896FFB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566296" cy="1490093"/>
          </a:xfrm>
          <a:custGeom>
            <a:avLst/>
            <a:gdLst>
              <a:gd name="connsiteX0" fmla="*/ 0 w 9566296"/>
              <a:gd name="connsiteY0" fmla="*/ 0 h 1490093"/>
              <a:gd name="connsiteX1" fmla="*/ 405267 w 9566296"/>
              <a:gd name="connsiteY1" fmla="*/ 0 h 1490093"/>
              <a:gd name="connsiteX2" fmla="*/ 631857 w 9566296"/>
              <a:gd name="connsiteY2" fmla="*/ 0 h 1490093"/>
              <a:gd name="connsiteX3" fmla="*/ 2451761 w 9566296"/>
              <a:gd name="connsiteY3" fmla="*/ 0 h 1490093"/>
              <a:gd name="connsiteX4" fmla="*/ 2901880 w 9566296"/>
              <a:gd name="connsiteY4" fmla="*/ 0 h 1490093"/>
              <a:gd name="connsiteX5" fmla="*/ 3641106 w 9566296"/>
              <a:gd name="connsiteY5" fmla="*/ 0 h 1490093"/>
              <a:gd name="connsiteX6" fmla="*/ 9566296 w 9566296"/>
              <a:gd name="connsiteY6" fmla="*/ 0 h 1490093"/>
              <a:gd name="connsiteX7" fmla="*/ 8876188 w 9566296"/>
              <a:gd name="connsiteY7" fmla="*/ 1490093 h 1490093"/>
              <a:gd name="connsiteX8" fmla="*/ 631857 w 9566296"/>
              <a:gd name="connsiteY8" fmla="*/ 1490093 h 1490093"/>
              <a:gd name="connsiteX9" fmla="*/ 405267 w 9566296"/>
              <a:gd name="connsiteY9" fmla="*/ 1490093 h 1490093"/>
              <a:gd name="connsiteX10" fmla="*/ 0 w 9566296"/>
              <a:gd name="connsiteY10"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6296" h="1490093">
                <a:moveTo>
                  <a:pt x="0" y="0"/>
                </a:moveTo>
                <a:lnTo>
                  <a:pt x="405267" y="0"/>
                </a:lnTo>
                <a:lnTo>
                  <a:pt x="631857" y="0"/>
                </a:lnTo>
                <a:lnTo>
                  <a:pt x="2451761" y="0"/>
                </a:lnTo>
                <a:lnTo>
                  <a:pt x="2901880" y="0"/>
                </a:lnTo>
                <a:lnTo>
                  <a:pt x="3641106" y="0"/>
                </a:lnTo>
                <a:lnTo>
                  <a:pt x="9566296" y="0"/>
                </a:lnTo>
                <a:lnTo>
                  <a:pt x="8876188" y="1490093"/>
                </a:lnTo>
                <a:lnTo>
                  <a:pt x="631857" y="1490093"/>
                </a:lnTo>
                <a:lnTo>
                  <a:pt x="405267" y="1490093"/>
                </a:lnTo>
                <a:lnTo>
                  <a:pt x="0" y="1490093"/>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D3F3DD19-E584-4DCF-B76B-9C16A0D90D46}"/>
              </a:ext>
            </a:extLst>
          </p:cNvPr>
          <p:cNvSpPr>
            <a:spLocks noGrp="1"/>
          </p:cNvSpPr>
          <p:nvPr>
            <p:ph type="title"/>
          </p:nvPr>
        </p:nvSpPr>
        <p:spPr>
          <a:xfrm>
            <a:off x="838200" y="5529884"/>
            <a:ext cx="8078342" cy="1096331"/>
          </a:xfrm>
        </p:spPr>
        <p:txBody>
          <a:bodyPr>
            <a:normAutofit/>
          </a:bodyPr>
          <a:lstStyle/>
          <a:p>
            <a:r>
              <a:rPr lang="en-US" dirty="0"/>
              <a:t>CentreStack vs Dropbox</a:t>
            </a:r>
          </a:p>
        </p:txBody>
      </p:sp>
      <p:graphicFrame>
        <p:nvGraphicFramePr>
          <p:cNvPr id="5" name="Content Placeholder 2">
            <a:extLst>
              <a:ext uri="{FF2B5EF4-FFF2-40B4-BE49-F238E27FC236}">
                <a16:creationId xmlns:a16="http://schemas.microsoft.com/office/drawing/2014/main" id="{D075AD62-3B33-4676-9E5A-732F169927D4}"/>
              </a:ext>
            </a:extLst>
          </p:cNvPr>
          <p:cNvGraphicFramePr>
            <a:graphicFrameLocks noGrp="1"/>
          </p:cNvGraphicFramePr>
          <p:nvPr>
            <p:ph idx="1"/>
            <p:extLst>
              <p:ext uri="{D42A27DB-BD31-4B8C-83A1-F6EECF244321}">
                <p14:modId xmlns:p14="http://schemas.microsoft.com/office/powerpoint/2010/main" val="2869283354"/>
              </p:ext>
            </p:extLst>
          </p:nvPr>
        </p:nvGraphicFramePr>
        <p:xfrm>
          <a:off x="767080" y="736541"/>
          <a:ext cx="5328920" cy="4080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Content Placeholder 2">
            <a:extLst>
              <a:ext uri="{FF2B5EF4-FFF2-40B4-BE49-F238E27FC236}">
                <a16:creationId xmlns:a16="http://schemas.microsoft.com/office/drawing/2014/main" id="{571B3F64-5621-46F1-8AF4-9389A08809F8}"/>
              </a:ext>
            </a:extLst>
          </p:cNvPr>
          <p:cNvGraphicFramePr>
            <a:graphicFrameLocks/>
          </p:cNvGraphicFramePr>
          <p:nvPr>
            <p:extLst>
              <p:ext uri="{D42A27DB-BD31-4B8C-83A1-F6EECF244321}">
                <p14:modId xmlns:p14="http://schemas.microsoft.com/office/powerpoint/2010/main" val="3491852222"/>
              </p:ext>
            </p:extLst>
          </p:nvPr>
        </p:nvGraphicFramePr>
        <p:xfrm>
          <a:off x="6394239" y="747259"/>
          <a:ext cx="5328920" cy="40809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927080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9">
            <a:extLst>
              <a:ext uri="{FF2B5EF4-FFF2-40B4-BE49-F238E27FC236}">
                <a16:creationId xmlns:a16="http://schemas.microsoft.com/office/drawing/2014/main" id="{DB66F6E8-4D4A-4907-940A-774703A2D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16005" y="5367908"/>
            <a:ext cx="3175996" cy="1490093"/>
          </a:xfrm>
          <a:custGeom>
            <a:avLst/>
            <a:gdLst>
              <a:gd name="connsiteX0" fmla="*/ 2485888 w 3175996"/>
              <a:gd name="connsiteY0" fmla="*/ 1490093 h 1490093"/>
              <a:gd name="connsiteX1" fmla="*/ 0 w 3175996"/>
              <a:gd name="connsiteY1" fmla="*/ 1490093 h 1490093"/>
              <a:gd name="connsiteX2" fmla="*/ 0 w 3175996"/>
              <a:gd name="connsiteY2" fmla="*/ 0 h 1490093"/>
              <a:gd name="connsiteX3" fmla="*/ 3175996 w 3175996"/>
              <a:gd name="connsiteY3" fmla="*/ 0 h 1490093"/>
            </a:gdLst>
            <a:ahLst/>
            <a:cxnLst>
              <a:cxn ang="0">
                <a:pos x="connsiteX0" y="connsiteY0"/>
              </a:cxn>
              <a:cxn ang="0">
                <a:pos x="connsiteX1" y="connsiteY1"/>
              </a:cxn>
              <a:cxn ang="0">
                <a:pos x="connsiteX2" y="connsiteY2"/>
              </a:cxn>
              <a:cxn ang="0">
                <a:pos x="connsiteX3" y="connsiteY3"/>
              </a:cxn>
            </a:cxnLst>
            <a:rect l="l" t="t" r="r" b="b"/>
            <a:pathLst>
              <a:path w="3175996" h="1490093">
                <a:moveTo>
                  <a:pt x="2485888" y="1490093"/>
                </a:moveTo>
                <a:lnTo>
                  <a:pt x="0" y="1490093"/>
                </a:lnTo>
                <a:lnTo>
                  <a:pt x="0" y="0"/>
                </a:lnTo>
                <a:lnTo>
                  <a:pt x="3175996"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Freeform: Shape 11">
            <a:extLst>
              <a:ext uri="{FF2B5EF4-FFF2-40B4-BE49-F238E27FC236}">
                <a16:creationId xmlns:a16="http://schemas.microsoft.com/office/drawing/2014/main" id="{8F1F5A56-E82B-4FD5-9025-B72896FFB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566296" cy="1490093"/>
          </a:xfrm>
          <a:custGeom>
            <a:avLst/>
            <a:gdLst>
              <a:gd name="connsiteX0" fmla="*/ 0 w 9566296"/>
              <a:gd name="connsiteY0" fmla="*/ 0 h 1490093"/>
              <a:gd name="connsiteX1" fmla="*/ 405267 w 9566296"/>
              <a:gd name="connsiteY1" fmla="*/ 0 h 1490093"/>
              <a:gd name="connsiteX2" fmla="*/ 631857 w 9566296"/>
              <a:gd name="connsiteY2" fmla="*/ 0 h 1490093"/>
              <a:gd name="connsiteX3" fmla="*/ 2451761 w 9566296"/>
              <a:gd name="connsiteY3" fmla="*/ 0 h 1490093"/>
              <a:gd name="connsiteX4" fmla="*/ 2901880 w 9566296"/>
              <a:gd name="connsiteY4" fmla="*/ 0 h 1490093"/>
              <a:gd name="connsiteX5" fmla="*/ 3641106 w 9566296"/>
              <a:gd name="connsiteY5" fmla="*/ 0 h 1490093"/>
              <a:gd name="connsiteX6" fmla="*/ 9566296 w 9566296"/>
              <a:gd name="connsiteY6" fmla="*/ 0 h 1490093"/>
              <a:gd name="connsiteX7" fmla="*/ 8876188 w 9566296"/>
              <a:gd name="connsiteY7" fmla="*/ 1490093 h 1490093"/>
              <a:gd name="connsiteX8" fmla="*/ 631857 w 9566296"/>
              <a:gd name="connsiteY8" fmla="*/ 1490093 h 1490093"/>
              <a:gd name="connsiteX9" fmla="*/ 405267 w 9566296"/>
              <a:gd name="connsiteY9" fmla="*/ 1490093 h 1490093"/>
              <a:gd name="connsiteX10" fmla="*/ 0 w 9566296"/>
              <a:gd name="connsiteY10"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6296" h="1490093">
                <a:moveTo>
                  <a:pt x="0" y="0"/>
                </a:moveTo>
                <a:lnTo>
                  <a:pt x="405267" y="0"/>
                </a:lnTo>
                <a:lnTo>
                  <a:pt x="631857" y="0"/>
                </a:lnTo>
                <a:lnTo>
                  <a:pt x="2451761" y="0"/>
                </a:lnTo>
                <a:lnTo>
                  <a:pt x="2901880" y="0"/>
                </a:lnTo>
                <a:lnTo>
                  <a:pt x="3641106" y="0"/>
                </a:lnTo>
                <a:lnTo>
                  <a:pt x="9566296" y="0"/>
                </a:lnTo>
                <a:lnTo>
                  <a:pt x="8876188" y="1490093"/>
                </a:lnTo>
                <a:lnTo>
                  <a:pt x="631857" y="1490093"/>
                </a:lnTo>
                <a:lnTo>
                  <a:pt x="405267" y="1490093"/>
                </a:lnTo>
                <a:lnTo>
                  <a:pt x="0" y="1490093"/>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D3F3DD19-E584-4DCF-B76B-9C16A0D90D46}"/>
              </a:ext>
            </a:extLst>
          </p:cNvPr>
          <p:cNvSpPr>
            <a:spLocks noGrp="1"/>
          </p:cNvSpPr>
          <p:nvPr>
            <p:ph type="title"/>
          </p:nvPr>
        </p:nvSpPr>
        <p:spPr>
          <a:xfrm>
            <a:off x="838200" y="5529884"/>
            <a:ext cx="8078342" cy="1096331"/>
          </a:xfrm>
        </p:spPr>
        <p:txBody>
          <a:bodyPr>
            <a:normAutofit/>
          </a:bodyPr>
          <a:lstStyle/>
          <a:p>
            <a:r>
              <a:rPr lang="en-US" dirty="0"/>
              <a:t>CentreStack vs SharePoint</a:t>
            </a:r>
          </a:p>
        </p:txBody>
      </p:sp>
      <p:graphicFrame>
        <p:nvGraphicFramePr>
          <p:cNvPr id="5" name="Content Placeholder 2">
            <a:extLst>
              <a:ext uri="{FF2B5EF4-FFF2-40B4-BE49-F238E27FC236}">
                <a16:creationId xmlns:a16="http://schemas.microsoft.com/office/drawing/2014/main" id="{D075AD62-3B33-4676-9E5A-732F169927D4}"/>
              </a:ext>
            </a:extLst>
          </p:cNvPr>
          <p:cNvGraphicFramePr>
            <a:graphicFrameLocks noGrp="1"/>
          </p:cNvGraphicFramePr>
          <p:nvPr>
            <p:ph idx="1"/>
            <p:extLst/>
          </p:nvPr>
        </p:nvGraphicFramePr>
        <p:xfrm>
          <a:off x="767080" y="736541"/>
          <a:ext cx="5328920" cy="4080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Content Placeholder 2">
            <a:extLst>
              <a:ext uri="{FF2B5EF4-FFF2-40B4-BE49-F238E27FC236}">
                <a16:creationId xmlns:a16="http://schemas.microsoft.com/office/drawing/2014/main" id="{571B3F64-5621-46F1-8AF4-9389A08809F8}"/>
              </a:ext>
            </a:extLst>
          </p:cNvPr>
          <p:cNvGraphicFramePr>
            <a:graphicFrameLocks/>
          </p:cNvGraphicFramePr>
          <p:nvPr>
            <p:extLst>
              <p:ext uri="{D42A27DB-BD31-4B8C-83A1-F6EECF244321}">
                <p14:modId xmlns:p14="http://schemas.microsoft.com/office/powerpoint/2010/main" val="3525418364"/>
              </p:ext>
            </p:extLst>
          </p:nvPr>
        </p:nvGraphicFramePr>
        <p:xfrm>
          <a:off x="6394239" y="747259"/>
          <a:ext cx="5328920" cy="40809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988705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B6106-F21C-4FDC-8D1F-4844EBE11149}"/>
              </a:ext>
            </a:extLst>
          </p:cNvPr>
          <p:cNvSpPr>
            <a:spLocks noGrp="1"/>
          </p:cNvSpPr>
          <p:nvPr>
            <p:ph type="title"/>
          </p:nvPr>
        </p:nvSpPr>
        <p:spPr>
          <a:xfrm>
            <a:off x="838200" y="365126"/>
            <a:ext cx="5340605" cy="1146176"/>
          </a:xfrm>
        </p:spPr>
        <p:txBody>
          <a:bodyPr>
            <a:normAutofit fontScale="90000"/>
          </a:bodyPr>
          <a:lstStyle/>
          <a:p>
            <a:r>
              <a:rPr lang="en-US" dirty="0"/>
              <a:t>Self-Hosted Private Cloud</a:t>
            </a:r>
          </a:p>
        </p:txBody>
      </p:sp>
      <p:sp>
        <p:nvSpPr>
          <p:cNvPr id="30" name="Freeform: Shape 29">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D99AD97-DA6A-46C2-BEE8-83F25CBB71AB}"/>
              </a:ext>
            </a:extLst>
          </p:cNvPr>
          <p:cNvSpPr>
            <a:spLocks noGrp="1"/>
          </p:cNvSpPr>
          <p:nvPr>
            <p:ph idx="1"/>
          </p:nvPr>
        </p:nvSpPr>
        <p:spPr>
          <a:xfrm>
            <a:off x="838200" y="2173288"/>
            <a:ext cx="3603171" cy="3639684"/>
          </a:xfrm>
        </p:spPr>
        <p:txBody>
          <a:bodyPr anchor="ctr">
            <a:normAutofit/>
          </a:bodyPr>
          <a:lstStyle/>
          <a:p>
            <a:r>
              <a:rPr lang="en-US" sz="2000" dirty="0">
                <a:solidFill>
                  <a:srgbClr val="FFFFFF"/>
                </a:solidFill>
              </a:rPr>
              <a:t>Self-Hosted Private Clouds</a:t>
            </a:r>
          </a:p>
          <a:p>
            <a:r>
              <a:rPr lang="en-US" sz="2000" dirty="0">
                <a:solidFill>
                  <a:srgbClr val="FFFFFF"/>
                </a:solidFill>
              </a:rPr>
              <a:t>Cloud Enabled File Servers</a:t>
            </a:r>
          </a:p>
          <a:p>
            <a:r>
              <a:rPr lang="en-US" sz="2000" dirty="0">
                <a:solidFill>
                  <a:srgbClr val="FFFFFF"/>
                </a:solidFill>
              </a:rPr>
              <a:t>Remote NFS Access</a:t>
            </a:r>
          </a:p>
          <a:p>
            <a:r>
              <a:rPr lang="en-US" sz="2000" dirty="0">
                <a:solidFill>
                  <a:srgbClr val="FFFFFF"/>
                </a:solidFill>
              </a:rPr>
              <a:t>VPN Alternative</a:t>
            </a:r>
          </a:p>
          <a:p>
            <a:r>
              <a:rPr lang="en-US" sz="2000" dirty="0">
                <a:solidFill>
                  <a:srgbClr val="FFFFFF"/>
                </a:solidFill>
              </a:rPr>
              <a:t>DFS Replacement</a:t>
            </a:r>
          </a:p>
          <a:p>
            <a:pPr marL="0" indent="0">
              <a:buNone/>
            </a:pPr>
            <a:endParaRPr lang="en-US" sz="2000" dirty="0">
              <a:solidFill>
                <a:srgbClr val="FFFFFF"/>
              </a:solidFill>
            </a:endParaRPr>
          </a:p>
        </p:txBody>
      </p:sp>
      <p:pic>
        <p:nvPicPr>
          <p:cNvPr id="4" name="Picture 3">
            <a:extLst>
              <a:ext uri="{FF2B5EF4-FFF2-40B4-BE49-F238E27FC236}">
                <a16:creationId xmlns:a16="http://schemas.microsoft.com/office/drawing/2014/main" id="{FCA72D27-7DE7-4AB2-9D26-2A957D3238A4}"/>
              </a:ext>
            </a:extLst>
          </p:cNvPr>
          <p:cNvPicPr>
            <a:picLocks noChangeAspect="1"/>
          </p:cNvPicPr>
          <p:nvPr/>
        </p:nvPicPr>
        <p:blipFill>
          <a:blip r:embed="rId3"/>
          <a:stretch>
            <a:fillRect/>
          </a:stretch>
        </p:blipFill>
        <p:spPr>
          <a:xfrm>
            <a:off x="6183088" y="2184401"/>
            <a:ext cx="5170711" cy="3981446"/>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Tree>
    <p:extLst>
      <p:ext uri="{BB962C8B-B14F-4D97-AF65-F5344CB8AC3E}">
        <p14:creationId xmlns:p14="http://schemas.microsoft.com/office/powerpoint/2010/main" val="3331484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9">
            <a:extLst>
              <a:ext uri="{FF2B5EF4-FFF2-40B4-BE49-F238E27FC236}">
                <a16:creationId xmlns:a16="http://schemas.microsoft.com/office/drawing/2014/main" id="{DB66F6E8-4D4A-4907-940A-774703A2D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16005" y="5367908"/>
            <a:ext cx="3175996" cy="1490093"/>
          </a:xfrm>
          <a:custGeom>
            <a:avLst/>
            <a:gdLst>
              <a:gd name="connsiteX0" fmla="*/ 2485888 w 3175996"/>
              <a:gd name="connsiteY0" fmla="*/ 1490093 h 1490093"/>
              <a:gd name="connsiteX1" fmla="*/ 0 w 3175996"/>
              <a:gd name="connsiteY1" fmla="*/ 1490093 h 1490093"/>
              <a:gd name="connsiteX2" fmla="*/ 0 w 3175996"/>
              <a:gd name="connsiteY2" fmla="*/ 0 h 1490093"/>
              <a:gd name="connsiteX3" fmla="*/ 3175996 w 3175996"/>
              <a:gd name="connsiteY3" fmla="*/ 0 h 1490093"/>
            </a:gdLst>
            <a:ahLst/>
            <a:cxnLst>
              <a:cxn ang="0">
                <a:pos x="connsiteX0" y="connsiteY0"/>
              </a:cxn>
              <a:cxn ang="0">
                <a:pos x="connsiteX1" y="connsiteY1"/>
              </a:cxn>
              <a:cxn ang="0">
                <a:pos x="connsiteX2" y="connsiteY2"/>
              </a:cxn>
              <a:cxn ang="0">
                <a:pos x="connsiteX3" y="connsiteY3"/>
              </a:cxn>
            </a:cxnLst>
            <a:rect l="l" t="t" r="r" b="b"/>
            <a:pathLst>
              <a:path w="3175996" h="1490093">
                <a:moveTo>
                  <a:pt x="2485888" y="1490093"/>
                </a:moveTo>
                <a:lnTo>
                  <a:pt x="0" y="1490093"/>
                </a:lnTo>
                <a:lnTo>
                  <a:pt x="0" y="0"/>
                </a:lnTo>
                <a:lnTo>
                  <a:pt x="3175996"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Freeform: Shape 11">
            <a:extLst>
              <a:ext uri="{FF2B5EF4-FFF2-40B4-BE49-F238E27FC236}">
                <a16:creationId xmlns:a16="http://schemas.microsoft.com/office/drawing/2014/main" id="{8F1F5A56-E82B-4FD5-9025-B72896FFB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566296" cy="1490093"/>
          </a:xfrm>
          <a:custGeom>
            <a:avLst/>
            <a:gdLst>
              <a:gd name="connsiteX0" fmla="*/ 0 w 9566296"/>
              <a:gd name="connsiteY0" fmla="*/ 0 h 1490093"/>
              <a:gd name="connsiteX1" fmla="*/ 405267 w 9566296"/>
              <a:gd name="connsiteY1" fmla="*/ 0 h 1490093"/>
              <a:gd name="connsiteX2" fmla="*/ 631857 w 9566296"/>
              <a:gd name="connsiteY2" fmla="*/ 0 h 1490093"/>
              <a:gd name="connsiteX3" fmla="*/ 2451761 w 9566296"/>
              <a:gd name="connsiteY3" fmla="*/ 0 h 1490093"/>
              <a:gd name="connsiteX4" fmla="*/ 2901880 w 9566296"/>
              <a:gd name="connsiteY4" fmla="*/ 0 h 1490093"/>
              <a:gd name="connsiteX5" fmla="*/ 3641106 w 9566296"/>
              <a:gd name="connsiteY5" fmla="*/ 0 h 1490093"/>
              <a:gd name="connsiteX6" fmla="*/ 9566296 w 9566296"/>
              <a:gd name="connsiteY6" fmla="*/ 0 h 1490093"/>
              <a:gd name="connsiteX7" fmla="*/ 8876188 w 9566296"/>
              <a:gd name="connsiteY7" fmla="*/ 1490093 h 1490093"/>
              <a:gd name="connsiteX8" fmla="*/ 631857 w 9566296"/>
              <a:gd name="connsiteY8" fmla="*/ 1490093 h 1490093"/>
              <a:gd name="connsiteX9" fmla="*/ 405267 w 9566296"/>
              <a:gd name="connsiteY9" fmla="*/ 1490093 h 1490093"/>
              <a:gd name="connsiteX10" fmla="*/ 0 w 9566296"/>
              <a:gd name="connsiteY10"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6296" h="1490093">
                <a:moveTo>
                  <a:pt x="0" y="0"/>
                </a:moveTo>
                <a:lnTo>
                  <a:pt x="405267" y="0"/>
                </a:lnTo>
                <a:lnTo>
                  <a:pt x="631857" y="0"/>
                </a:lnTo>
                <a:lnTo>
                  <a:pt x="2451761" y="0"/>
                </a:lnTo>
                <a:lnTo>
                  <a:pt x="2901880" y="0"/>
                </a:lnTo>
                <a:lnTo>
                  <a:pt x="3641106" y="0"/>
                </a:lnTo>
                <a:lnTo>
                  <a:pt x="9566296" y="0"/>
                </a:lnTo>
                <a:lnTo>
                  <a:pt x="8876188" y="1490093"/>
                </a:lnTo>
                <a:lnTo>
                  <a:pt x="631857" y="1490093"/>
                </a:lnTo>
                <a:lnTo>
                  <a:pt x="405267" y="1490093"/>
                </a:lnTo>
                <a:lnTo>
                  <a:pt x="0" y="1490093"/>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D3F3DD19-E584-4DCF-B76B-9C16A0D90D46}"/>
              </a:ext>
            </a:extLst>
          </p:cNvPr>
          <p:cNvSpPr>
            <a:spLocks noGrp="1"/>
          </p:cNvSpPr>
          <p:nvPr>
            <p:ph type="title"/>
          </p:nvPr>
        </p:nvSpPr>
        <p:spPr>
          <a:xfrm>
            <a:off x="838200" y="5529884"/>
            <a:ext cx="8078342" cy="1096331"/>
          </a:xfrm>
        </p:spPr>
        <p:txBody>
          <a:bodyPr>
            <a:normAutofit/>
          </a:bodyPr>
          <a:lstStyle/>
          <a:p>
            <a:r>
              <a:rPr lang="en-US" dirty="0"/>
              <a:t>CentreStack vs Egnyte </a:t>
            </a:r>
          </a:p>
        </p:txBody>
      </p:sp>
      <p:graphicFrame>
        <p:nvGraphicFramePr>
          <p:cNvPr id="5" name="Content Placeholder 2">
            <a:extLst>
              <a:ext uri="{FF2B5EF4-FFF2-40B4-BE49-F238E27FC236}">
                <a16:creationId xmlns:a16="http://schemas.microsoft.com/office/drawing/2014/main" id="{D075AD62-3B33-4676-9E5A-732F169927D4}"/>
              </a:ext>
            </a:extLst>
          </p:cNvPr>
          <p:cNvGraphicFramePr>
            <a:graphicFrameLocks noGrp="1"/>
          </p:cNvGraphicFramePr>
          <p:nvPr>
            <p:ph idx="1"/>
            <p:extLst>
              <p:ext uri="{D42A27DB-BD31-4B8C-83A1-F6EECF244321}">
                <p14:modId xmlns:p14="http://schemas.microsoft.com/office/powerpoint/2010/main" val="2405040497"/>
              </p:ext>
            </p:extLst>
          </p:nvPr>
        </p:nvGraphicFramePr>
        <p:xfrm>
          <a:off x="767080" y="736541"/>
          <a:ext cx="5328920" cy="4080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Content Placeholder 2">
            <a:extLst>
              <a:ext uri="{FF2B5EF4-FFF2-40B4-BE49-F238E27FC236}">
                <a16:creationId xmlns:a16="http://schemas.microsoft.com/office/drawing/2014/main" id="{571B3F64-5621-46F1-8AF4-9389A08809F8}"/>
              </a:ext>
            </a:extLst>
          </p:cNvPr>
          <p:cNvGraphicFramePr>
            <a:graphicFrameLocks/>
          </p:cNvGraphicFramePr>
          <p:nvPr>
            <p:extLst>
              <p:ext uri="{D42A27DB-BD31-4B8C-83A1-F6EECF244321}">
                <p14:modId xmlns:p14="http://schemas.microsoft.com/office/powerpoint/2010/main" val="18124275"/>
              </p:ext>
            </p:extLst>
          </p:nvPr>
        </p:nvGraphicFramePr>
        <p:xfrm>
          <a:off x="6394239" y="747259"/>
          <a:ext cx="5328920" cy="40809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755319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9">
            <a:extLst>
              <a:ext uri="{FF2B5EF4-FFF2-40B4-BE49-F238E27FC236}">
                <a16:creationId xmlns:a16="http://schemas.microsoft.com/office/drawing/2014/main" id="{DB66F6E8-4D4A-4907-940A-774703A2D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16005" y="5367908"/>
            <a:ext cx="3175996" cy="1490093"/>
          </a:xfrm>
          <a:custGeom>
            <a:avLst/>
            <a:gdLst>
              <a:gd name="connsiteX0" fmla="*/ 2485888 w 3175996"/>
              <a:gd name="connsiteY0" fmla="*/ 1490093 h 1490093"/>
              <a:gd name="connsiteX1" fmla="*/ 0 w 3175996"/>
              <a:gd name="connsiteY1" fmla="*/ 1490093 h 1490093"/>
              <a:gd name="connsiteX2" fmla="*/ 0 w 3175996"/>
              <a:gd name="connsiteY2" fmla="*/ 0 h 1490093"/>
              <a:gd name="connsiteX3" fmla="*/ 3175996 w 3175996"/>
              <a:gd name="connsiteY3" fmla="*/ 0 h 1490093"/>
            </a:gdLst>
            <a:ahLst/>
            <a:cxnLst>
              <a:cxn ang="0">
                <a:pos x="connsiteX0" y="connsiteY0"/>
              </a:cxn>
              <a:cxn ang="0">
                <a:pos x="connsiteX1" y="connsiteY1"/>
              </a:cxn>
              <a:cxn ang="0">
                <a:pos x="connsiteX2" y="connsiteY2"/>
              </a:cxn>
              <a:cxn ang="0">
                <a:pos x="connsiteX3" y="connsiteY3"/>
              </a:cxn>
            </a:cxnLst>
            <a:rect l="l" t="t" r="r" b="b"/>
            <a:pathLst>
              <a:path w="3175996" h="1490093">
                <a:moveTo>
                  <a:pt x="2485888" y="1490093"/>
                </a:moveTo>
                <a:lnTo>
                  <a:pt x="0" y="1490093"/>
                </a:lnTo>
                <a:lnTo>
                  <a:pt x="0" y="0"/>
                </a:lnTo>
                <a:lnTo>
                  <a:pt x="3175996"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Freeform: Shape 11">
            <a:extLst>
              <a:ext uri="{FF2B5EF4-FFF2-40B4-BE49-F238E27FC236}">
                <a16:creationId xmlns:a16="http://schemas.microsoft.com/office/drawing/2014/main" id="{8F1F5A56-E82B-4FD5-9025-B72896FFB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566296" cy="1490093"/>
          </a:xfrm>
          <a:custGeom>
            <a:avLst/>
            <a:gdLst>
              <a:gd name="connsiteX0" fmla="*/ 0 w 9566296"/>
              <a:gd name="connsiteY0" fmla="*/ 0 h 1490093"/>
              <a:gd name="connsiteX1" fmla="*/ 405267 w 9566296"/>
              <a:gd name="connsiteY1" fmla="*/ 0 h 1490093"/>
              <a:gd name="connsiteX2" fmla="*/ 631857 w 9566296"/>
              <a:gd name="connsiteY2" fmla="*/ 0 h 1490093"/>
              <a:gd name="connsiteX3" fmla="*/ 2451761 w 9566296"/>
              <a:gd name="connsiteY3" fmla="*/ 0 h 1490093"/>
              <a:gd name="connsiteX4" fmla="*/ 2901880 w 9566296"/>
              <a:gd name="connsiteY4" fmla="*/ 0 h 1490093"/>
              <a:gd name="connsiteX5" fmla="*/ 3641106 w 9566296"/>
              <a:gd name="connsiteY5" fmla="*/ 0 h 1490093"/>
              <a:gd name="connsiteX6" fmla="*/ 9566296 w 9566296"/>
              <a:gd name="connsiteY6" fmla="*/ 0 h 1490093"/>
              <a:gd name="connsiteX7" fmla="*/ 8876188 w 9566296"/>
              <a:gd name="connsiteY7" fmla="*/ 1490093 h 1490093"/>
              <a:gd name="connsiteX8" fmla="*/ 631857 w 9566296"/>
              <a:gd name="connsiteY8" fmla="*/ 1490093 h 1490093"/>
              <a:gd name="connsiteX9" fmla="*/ 405267 w 9566296"/>
              <a:gd name="connsiteY9" fmla="*/ 1490093 h 1490093"/>
              <a:gd name="connsiteX10" fmla="*/ 0 w 9566296"/>
              <a:gd name="connsiteY10"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6296" h="1490093">
                <a:moveTo>
                  <a:pt x="0" y="0"/>
                </a:moveTo>
                <a:lnTo>
                  <a:pt x="405267" y="0"/>
                </a:lnTo>
                <a:lnTo>
                  <a:pt x="631857" y="0"/>
                </a:lnTo>
                <a:lnTo>
                  <a:pt x="2451761" y="0"/>
                </a:lnTo>
                <a:lnTo>
                  <a:pt x="2901880" y="0"/>
                </a:lnTo>
                <a:lnTo>
                  <a:pt x="3641106" y="0"/>
                </a:lnTo>
                <a:lnTo>
                  <a:pt x="9566296" y="0"/>
                </a:lnTo>
                <a:lnTo>
                  <a:pt x="8876188" y="1490093"/>
                </a:lnTo>
                <a:lnTo>
                  <a:pt x="631857" y="1490093"/>
                </a:lnTo>
                <a:lnTo>
                  <a:pt x="405267" y="1490093"/>
                </a:lnTo>
                <a:lnTo>
                  <a:pt x="0" y="1490093"/>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D3F3DD19-E584-4DCF-B76B-9C16A0D90D46}"/>
              </a:ext>
            </a:extLst>
          </p:cNvPr>
          <p:cNvSpPr>
            <a:spLocks noGrp="1"/>
          </p:cNvSpPr>
          <p:nvPr>
            <p:ph type="title"/>
          </p:nvPr>
        </p:nvSpPr>
        <p:spPr>
          <a:xfrm>
            <a:off x="838200" y="5529884"/>
            <a:ext cx="8078342" cy="1096331"/>
          </a:xfrm>
        </p:spPr>
        <p:txBody>
          <a:bodyPr>
            <a:normAutofit/>
          </a:bodyPr>
          <a:lstStyle/>
          <a:p>
            <a:r>
              <a:rPr lang="en-US" dirty="0"/>
              <a:t>CentreStack vs Anchor</a:t>
            </a:r>
          </a:p>
        </p:txBody>
      </p:sp>
      <p:graphicFrame>
        <p:nvGraphicFramePr>
          <p:cNvPr id="5" name="Content Placeholder 2">
            <a:extLst>
              <a:ext uri="{FF2B5EF4-FFF2-40B4-BE49-F238E27FC236}">
                <a16:creationId xmlns:a16="http://schemas.microsoft.com/office/drawing/2014/main" id="{D075AD62-3B33-4676-9E5A-732F169927D4}"/>
              </a:ext>
            </a:extLst>
          </p:cNvPr>
          <p:cNvGraphicFramePr>
            <a:graphicFrameLocks noGrp="1"/>
          </p:cNvGraphicFramePr>
          <p:nvPr>
            <p:ph idx="1"/>
            <p:extLst/>
          </p:nvPr>
        </p:nvGraphicFramePr>
        <p:xfrm>
          <a:off x="767080" y="736541"/>
          <a:ext cx="5328920" cy="4080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Content Placeholder 2">
            <a:extLst>
              <a:ext uri="{FF2B5EF4-FFF2-40B4-BE49-F238E27FC236}">
                <a16:creationId xmlns:a16="http://schemas.microsoft.com/office/drawing/2014/main" id="{571B3F64-5621-46F1-8AF4-9389A08809F8}"/>
              </a:ext>
            </a:extLst>
          </p:cNvPr>
          <p:cNvGraphicFramePr>
            <a:graphicFrameLocks/>
          </p:cNvGraphicFramePr>
          <p:nvPr>
            <p:extLst/>
          </p:nvPr>
        </p:nvGraphicFramePr>
        <p:xfrm>
          <a:off x="6394239" y="747259"/>
          <a:ext cx="5328920" cy="40809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581160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9">
            <a:extLst>
              <a:ext uri="{FF2B5EF4-FFF2-40B4-BE49-F238E27FC236}">
                <a16:creationId xmlns:a16="http://schemas.microsoft.com/office/drawing/2014/main" id="{DB66F6E8-4D4A-4907-940A-774703A2D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16005" y="5367908"/>
            <a:ext cx="3175996" cy="1490093"/>
          </a:xfrm>
          <a:custGeom>
            <a:avLst/>
            <a:gdLst>
              <a:gd name="connsiteX0" fmla="*/ 2485888 w 3175996"/>
              <a:gd name="connsiteY0" fmla="*/ 1490093 h 1490093"/>
              <a:gd name="connsiteX1" fmla="*/ 0 w 3175996"/>
              <a:gd name="connsiteY1" fmla="*/ 1490093 h 1490093"/>
              <a:gd name="connsiteX2" fmla="*/ 0 w 3175996"/>
              <a:gd name="connsiteY2" fmla="*/ 0 h 1490093"/>
              <a:gd name="connsiteX3" fmla="*/ 3175996 w 3175996"/>
              <a:gd name="connsiteY3" fmla="*/ 0 h 1490093"/>
            </a:gdLst>
            <a:ahLst/>
            <a:cxnLst>
              <a:cxn ang="0">
                <a:pos x="connsiteX0" y="connsiteY0"/>
              </a:cxn>
              <a:cxn ang="0">
                <a:pos x="connsiteX1" y="connsiteY1"/>
              </a:cxn>
              <a:cxn ang="0">
                <a:pos x="connsiteX2" y="connsiteY2"/>
              </a:cxn>
              <a:cxn ang="0">
                <a:pos x="connsiteX3" y="connsiteY3"/>
              </a:cxn>
            </a:cxnLst>
            <a:rect l="l" t="t" r="r" b="b"/>
            <a:pathLst>
              <a:path w="3175996" h="1490093">
                <a:moveTo>
                  <a:pt x="2485888" y="1490093"/>
                </a:moveTo>
                <a:lnTo>
                  <a:pt x="0" y="1490093"/>
                </a:lnTo>
                <a:lnTo>
                  <a:pt x="0" y="0"/>
                </a:lnTo>
                <a:lnTo>
                  <a:pt x="3175996"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Freeform: Shape 11">
            <a:extLst>
              <a:ext uri="{FF2B5EF4-FFF2-40B4-BE49-F238E27FC236}">
                <a16:creationId xmlns:a16="http://schemas.microsoft.com/office/drawing/2014/main" id="{8F1F5A56-E82B-4FD5-9025-B72896FFB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566296" cy="1490093"/>
          </a:xfrm>
          <a:custGeom>
            <a:avLst/>
            <a:gdLst>
              <a:gd name="connsiteX0" fmla="*/ 0 w 9566296"/>
              <a:gd name="connsiteY0" fmla="*/ 0 h 1490093"/>
              <a:gd name="connsiteX1" fmla="*/ 405267 w 9566296"/>
              <a:gd name="connsiteY1" fmla="*/ 0 h 1490093"/>
              <a:gd name="connsiteX2" fmla="*/ 631857 w 9566296"/>
              <a:gd name="connsiteY2" fmla="*/ 0 h 1490093"/>
              <a:gd name="connsiteX3" fmla="*/ 2451761 w 9566296"/>
              <a:gd name="connsiteY3" fmla="*/ 0 h 1490093"/>
              <a:gd name="connsiteX4" fmla="*/ 2901880 w 9566296"/>
              <a:gd name="connsiteY4" fmla="*/ 0 h 1490093"/>
              <a:gd name="connsiteX5" fmla="*/ 3641106 w 9566296"/>
              <a:gd name="connsiteY5" fmla="*/ 0 h 1490093"/>
              <a:gd name="connsiteX6" fmla="*/ 9566296 w 9566296"/>
              <a:gd name="connsiteY6" fmla="*/ 0 h 1490093"/>
              <a:gd name="connsiteX7" fmla="*/ 8876188 w 9566296"/>
              <a:gd name="connsiteY7" fmla="*/ 1490093 h 1490093"/>
              <a:gd name="connsiteX8" fmla="*/ 631857 w 9566296"/>
              <a:gd name="connsiteY8" fmla="*/ 1490093 h 1490093"/>
              <a:gd name="connsiteX9" fmla="*/ 405267 w 9566296"/>
              <a:gd name="connsiteY9" fmla="*/ 1490093 h 1490093"/>
              <a:gd name="connsiteX10" fmla="*/ 0 w 9566296"/>
              <a:gd name="connsiteY10"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6296" h="1490093">
                <a:moveTo>
                  <a:pt x="0" y="0"/>
                </a:moveTo>
                <a:lnTo>
                  <a:pt x="405267" y="0"/>
                </a:lnTo>
                <a:lnTo>
                  <a:pt x="631857" y="0"/>
                </a:lnTo>
                <a:lnTo>
                  <a:pt x="2451761" y="0"/>
                </a:lnTo>
                <a:lnTo>
                  <a:pt x="2901880" y="0"/>
                </a:lnTo>
                <a:lnTo>
                  <a:pt x="3641106" y="0"/>
                </a:lnTo>
                <a:lnTo>
                  <a:pt x="9566296" y="0"/>
                </a:lnTo>
                <a:lnTo>
                  <a:pt x="8876188" y="1490093"/>
                </a:lnTo>
                <a:lnTo>
                  <a:pt x="631857" y="1490093"/>
                </a:lnTo>
                <a:lnTo>
                  <a:pt x="405267" y="1490093"/>
                </a:lnTo>
                <a:lnTo>
                  <a:pt x="0" y="1490093"/>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D3F3DD19-E584-4DCF-B76B-9C16A0D90D46}"/>
              </a:ext>
            </a:extLst>
          </p:cNvPr>
          <p:cNvSpPr>
            <a:spLocks noGrp="1"/>
          </p:cNvSpPr>
          <p:nvPr>
            <p:ph type="title"/>
          </p:nvPr>
        </p:nvSpPr>
        <p:spPr>
          <a:xfrm>
            <a:off x="838200" y="5529884"/>
            <a:ext cx="8078342" cy="1096331"/>
          </a:xfrm>
        </p:spPr>
        <p:txBody>
          <a:bodyPr>
            <a:normAutofit/>
          </a:bodyPr>
          <a:lstStyle/>
          <a:p>
            <a:r>
              <a:rPr lang="en-US" dirty="0"/>
              <a:t>CentreStack vs Others</a:t>
            </a:r>
          </a:p>
        </p:txBody>
      </p:sp>
      <p:graphicFrame>
        <p:nvGraphicFramePr>
          <p:cNvPr id="5" name="Content Placeholder 2">
            <a:extLst>
              <a:ext uri="{FF2B5EF4-FFF2-40B4-BE49-F238E27FC236}">
                <a16:creationId xmlns:a16="http://schemas.microsoft.com/office/drawing/2014/main" id="{D075AD62-3B33-4676-9E5A-732F169927D4}"/>
              </a:ext>
            </a:extLst>
          </p:cNvPr>
          <p:cNvGraphicFramePr>
            <a:graphicFrameLocks noGrp="1"/>
          </p:cNvGraphicFramePr>
          <p:nvPr>
            <p:ph idx="1"/>
            <p:extLst/>
          </p:nvPr>
        </p:nvGraphicFramePr>
        <p:xfrm>
          <a:off x="767080" y="736541"/>
          <a:ext cx="5328920" cy="4080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Content Placeholder 2">
            <a:extLst>
              <a:ext uri="{FF2B5EF4-FFF2-40B4-BE49-F238E27FC236}">
                <a16:creationId xmlns:a16="http://schemas.microsoft.com/office/drawing/2014/main" id="{571B3F64-5621-46F1-8AF4-9389A08809F8}"/>
              </a:ext>
            </a:extLst>
          </p:cNvPr>
          <p:cNvGraphicFramePr>
            <a:graphicFrameLocks/>
          </p:cNvGraphicFramePr>
          <p:nvPr>
            <p:extLst/>
          </p:nvPr>
        </p:nvGraphicFramePr>
        <p:xfrm>
          <a:off x="6394239" y="747259"/>
          <a:ext cx="5328920" cy="40809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951502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94C2C-E048-4E17-8A2F-2353EAE59179}"/>
              </a:ext>
            </a:extLst>
          </p:cNvPr>
          <p:cNvSpPr>
            <a:spLocks noGrp="1"/>
          </p:cNvSpPr>
          <p:nvPr>
            <p:ph type="title"/>
          </p:nvPr>
        </p:nvSpPr>
        <p:spPr>
          <a:xfrm>
            <a:off x="870204" y="606564"/>
            <a:ext cx="10451592" cy="1325563"/>
          </a:xfrm>
        </p:spPr>
        <p:txBody>
          <a:bodyPr anchor="ctr">
            <a:normAutofit/>
          </a:bodyPr>
          <a:lstStyle/>
          <a:p>
            <a:r>
              <a:rPr lang="en-US" dirty="0"/>
              <a:t>Self-Hosted Private Cloud Needs</a:t>
            </a:r>
          </a:p>
        </p:txBody>
      </p:sp>
      <p:sp>
        <p:nvSpPr>
          <p:cNvPr id="10" name="Rectangle 9">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4F592CD0-5E46-45CF-AF4D-4E0E76B5A863}"/>
              </a:ext>
            </a:extLst>
          </p:cNvPr>
          <p:cNvGraphicFramePr>
            <a:graphicFrameLocks noGrp="1"/>
          </p:cNvGraphicFramePr>
          <p:nvPr>
            <p:ph idx="1"/>
            <p:extLst>
              <p:ext uri="{D42A27DB-BD31-4B8C-83A1-F6EECF244321}">
                <p14:modId xmlns:p14="http://schemas.microsoft.com/office/powerpoint/2010/main" val="1499254623"/>
              </p:ext>
            </p:extLst>
          </p:nvPr>
        </p:nvGraphicFramePr>
        <p:xfrm>
          <a:off x="1000874" y="2385390"/>
          <a:ext cx="10190252" cy="361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2131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B2235-AB3F-4A44-B5FA-EA3E642FD2C2}"/>
              </a:ext>
            </a:extLst>
          </p:cNvPr>
          <p:cNvSpPr>
            <a:spLocks noGrp="1"/>
          </p:cNvSpPr>
          <p:nvPr>
            <p:ph type="title"/>
          </p:nvPr>
        </p:nvSpPr>
        <p:spPr>
          <a:xfrm>
            <a:off x="870204" y="606564"/>
            <a:ext cx="10451592" cy="1325563"/>
          </a:xfrm>
        </p:spPr>
        <p:txBody>
          <a:bodyPr anchor="ctr">
            <a:normAutofit/>
          </a:bodyPr>
          <a:lstStyle/>
          <a:p>
            <a:r>
              <a:rPr lang="en-US" dirty="0"/>
              <a:t>Self-Hosted Private Cloud  Benefits</a:t>
            </a:r>
          </a:p>
        </p:txBody>
      </p:sp>
      <p:sp>
        <p:nvSpPr>
          <p:cNvPr id="12" name="Rectangle 9">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3" name="Content Placeholder 2">
            <a:extLst>
              <a:ext uri="{FF2B5EF4-FFF2-40B4-BE49-F238E27FC236}">
                <a16:creationId xmlns:a16="http://schemas.microsoft.com/office/drawing/2014/main" id="{A6CF926D-2346-41D0-95CB-47E38EEA37A5}"/>
              </a:ext>
            </a:extLst>
          </p:cNvPr>
          <p:cNvGraphicFramePr>
            <a:graphicFrameLocks noGrp="1"/>
          </p:cNvGraphicFramePr>
          <p:nvPr>
            <p:ph idx="1"/>
            <p:extLst>
              <p:ext uri="{D42A27DB-BD31-4B8C-83A1-F6EECF244321}">
                <p14:modId xmlns:p14="http://schemas.microsoft.com/office/powerpoint/2010/main" val="3876162007"/>
              </p:ext>
            </p:extLst>
          </p:nvPr>
        </p:nvGraphicFramePr>
        <p:xfrm>
          <a:off x="1000874" y="2385390"/>
          <a:ext cx="10190252" cy="361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5580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3122A0-F097-4382-A913-0E63AFDA73DF}"/>
              </a:ext>
            </a:extLst>
          </p:cNvPr>
          <p:cNvSpPr>
            <a:spLocks noGrp="1"/>
          </p:cNvSpPr>
          <p:nvPr>
            <p:ph type="title"/>
          </p:nvPr>
        </p:nvSpPr>
        <p:spPr>
          <a:xfrm>
            <a:off x="5297762" y="1053711"/>
            <a:ext cx="5638994" cy="1424446"/>
          </a:xfrm>
        </p:spPr>
        <p:txBody>
          <a:bodyPr>
            <a:normAutofit/>
          </a:bodyPr>
          <a:lstStyle/>
          <a:p>
            <a:r>
              <a:rPr lang="en-US">
                <a:solidFill>
                  <a:srgbClr val="FFFFFF"/>
                </a:solidFill>
              </a:rPr>
              <a:t>Self-Hosted Private Cloud Success Story</a:t>
            </a:r>
          </a:p>
        </p:txBody>
      </p:sp>
      <p:pic>
        <p:nvPicPr>
          <p:cNvPr id="8" name="Picture 7">
            <a:extLst>
              <a:ext uri="{FF2B5EF4-FFF2-40B4-BE49-F238E27FC236}">
                <a16:creationId xmlns:a16="http://schemas.microsoft.com/office/drawing/2014/main" id="{E824C53B-69E6-44E3-9FB9-A828271681C7}"/>
              </a:ext>
            </a:extLst>
          </p:cNvPr>
          <p:cNvPicPr>
            <a:picLocks noChangeAspect="1"/>
          </p:cNvPicPr>
          <p:nvPr/>
        </p:nvPicPr>
        <p:blipFill>
          <a:blip r:embed="rId2"/>
          <a:stretch>
            <a:fillRect/>
          </a:stretch>
        </p:blipFill>
        <p:spPr>
          <a:xfrm>
            <a:off x="1064731" y="478232"/>
            <a:ext cx="2497039" cy="2789902"/>
          </a:xfrm>
          <a:prstGeom prst="rect">
            <a:avLst/>
          </a:prstGeom>
        </p:spPr>
      </p:pic>
      <p:cxnSp>
        <p:nvCxnSpPr>
          <p:cNvPr id="54" name="Straight Connector 53">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8107A1D-4AFC-4C42-929C-72356252545D}"/>
              </a:ext>
            </a:extLst>
          </p:cNvPr>
          <p:cNvPicPr>
            <a:picLocks noChangeAspect="1"/>
          </p:cNvPicPr>
          <p:nvPr/>
        </p:nvPicPr>
        <p:blipFill>
          <a:blip r:embed="rId3"/>
          <a:stretch>
            <a:fillRect/>
          </a:stretch>
        </p:blipFill>
        <p:spPr>
          <a:xfrm>
            <a:off x="505618" y="3589867"/>
            <a:ext cx="3615266" cy="2788920"/>
          </a:xfrm>
          <a:prstGeom prst="rect">
            <a:avLst/>
          </a:prstGeom>
        </p:spPr>
      </p:pic>
      <p:sp>
        <p:nvSpPr>
          <p:cNvPr id="6" name="Content Placeholder 5">
            <a:extLst>
              <a:ext uri="{FF2B5EF4-FFF2-40B4-BE49-F238E27FC236}">
                <a16:creationId xmlns:a16="http://schemas.microsoft.com/office/drawing/2014/main" id="{66847679-6E5A-46F3-BBD1-B5F7D0083121}"/>
              </a:ext>
            </a:extLst>
          </p:cNvPr>
          <p:cNvSpPr>
            <a:spLocks noGrp="1"/>
          </p:cNvSpPr>
          <p:nvPr>
            <p:ph idx="1"/>
          </p:nvPr>
        </p:nvSpPr>
        <p:spPr>
          <a:xfrm>
            <a:off x="5297762" y="2799889"/>
            <a:ext cx="5747187" cy="2987543"/>
          </a:xfrm>
        </p:spPr>
        <p:txBody>
          <a:bodyPr anchor="t">
            <a:normAutofit/>
          </a:bodyPr>
          <a:lstStyle/>
          <a:p>
            <a:r>
              <a:rPr lang="en-US" sz="1700" dirty="0">
                <a:solidFill>
                  <a:srgbClr val="FFFFFF"/>
                </a:solidFill>
              </a:rPr>
              <a:t>MSP (with hosted services)</a:t>
            </a:r>
          </a:p>
          <a:p>
            <a:r>
              <a:rPr lang="en-US" sz="1700" dirty="0">
                <a:solidFill>
                  <a:srgbClr val="FFFFFF"/>
                </a:solidFill>
              </a:rPr>
              <a:t>Simplified User Experience</a:t>
            </a:r>
          </a:p>
          <a:p>
            <a:r>
              <a:rPr lang="en-US" sz="1700" dirty="0">
                <a:solidFill>
                  <a:srgbClr val="FFFFFF"/>
                </a:solidFill>
              </a:rPr>
              <a:t>Cloud File Servers</a:t>
            </a:r>
          </a:p>
          <a:p>
            <a:r>
              <a:rPr lang="en-US" sz="1700" dirty="0">
                <a:solidFill>
                  <a:srgbClr val="FFFFFF"/>
                </a:solidFill>
              </a:rPr>
              <a:t>Healthcare &amp; Compliancy</a:t>
            </a:r>
          </a:p>
          <a:p>
            <a:pPr marL="0" indent="0">
              <a:buNone/>
            </a:pPr>
            <a:endParaRPr lang="en-US" sz="1700" dirty="0">
              <a:solidFill>
                <a:srgbClr val="FFFFFF"/>
              </a:solidFill>
              <a:latin typeface="Open Sans"/>
            </a:endParaRPr>
          </a:p>
          <a:p>
            <a:pPr marL="0" indent="0">
              <a:buNone/>
            </a:pPr>
            <a:r>
              <a:rPr lang="en-US" sz="1700" dirty="0">
                <a:solidFill>
                  <a:srgbClr val="FFFFFF"/>
                </a:solidFill>
                <a:latin typeface="Open Sans"/>
              </a:rPr>
              <a:t>“For Tilt Technology, the beauty of using CentreStack is that it feels like a seamless part of the process, rather than an entirely separate software. “So far I have not found anyone else that allows us to do that,” Bill said. “</a:t>
            </a:r>
            <a:endParaRPr lang="en-US" sz="1700" dirty="0">
              <a:solidFill>
                <a:srgbClr val="FFFFFF"/>
              </a:solidFill>
            </a:endParaRPr>
          </a:p>
          <a:p>
            <a:endParaRPr lang="en-US" sz="1700" dirty="0">
              <a:solidFill>
                <a:srgbClr val="FFFFFF"/>
              </a:solidFill>
            </a:endParaRPr>
          </a:p>
        </p:txBody>
      </p:sp>
    </p:spTree>
    <p:extLst>
      <p:ext uri="{BB962C8B-B14F-4D97-AF65-F5344CB8AC3E}">
        <p14:creationId xmlns:p14="http://schemas.microsoft.com/office/powerpoint/2010/main" val="2807085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B6106-F21C-4FDC-8D1F-4844EBE11149}"/>
              </a:ext>
            </a:extLst>
          </p:cNvPr>
          <p:cNvSpPr>
            <a:spLocks noGrp="1"/>
          </p:cNvSpPr>
          <p:nvPr>
            <p:ph type="title"/>
          </p:nvPr>
        </p:nvSpPr>
        <p:spPr>
          <a:xfrm>
            <a:off x="838200" y="365126"/>
            <a:ext cx="5340605" cy="1146176"/>
          </a:xfrm>
        </p:spPr>
        <p:txBody>
          <a:bodyPr>
            <a:normAutofit/>
          </a:bodyPr>
          <a:lstStyle/>
          <a:p>
            <a:r>
              <a:rPr lang="en-US" sz="4100" dirty="0"/>
              <a:t>File Server Access Portal</a:t>
            </a:r>
          </a:p>
        </p:txBody>
      </p:sp>
      <p:sp>
        <p:nvSpPr>
          <p:cNvPr id="48" name="Freeform: Shape 47">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D99AD97-DA6A-46C2-BEE8-83F25CBB71AB}"/>
              </a:ext>
            </a:extLst>
          </p:cNvPr>
          <p:cNvSpPr>
            <a:spLocks noGrp="1"/>
          </p:cNvSpPr>
          <p:nvPr>
            <p:ph idx="1"/>
          </p:nvPr>
        </p:nvSpPr>
        <p:spPr>
          <a:xfrm>
            <a:off x="838200" y="2173288"/>
            <a:ext cx="3603171" cy="3639684"/>
          </a:xfrm>
        </p:spPr>
        <p:txBody>
          <a:bodyPr anchor="ctr">
            <a:normAutofit/>
          </a:bodyPr>
          <a:lstStyle/>
          <a:p>
            <a:r>
              <a:rPr lang="en-US" sz="2000" dirty="0">
                <a:solidFill>
                  <a:srgbClr val="FFFFFF"/>
                </a:solidFill>
              </a:rPr>
              <a:t>Self-Hosted Private Clouds</a:t>
            </a:r>
          </a:p>
          <a:p>
            <a:r>
              <a:rPr lang="en-US" sz="2000" dirty="0">
                <a:solidFill>
                  <a:srgbClr val="FFFFFF"/>
                </a:solidFill>
              </a:rPr>
              <a:t>Cloudify On-Prem File Servers</a:t>
            </a:r>
          </a:p>
          <a:p>
            <a:r>
              <a:rPr lang="en-US" sz="2000" dirty="0">
                <a:solidFill>
                  <a:srgbClr val="FFFFFF"/>
                </a:solidFill>
              </a:rPr>
              <a:t>Remote NFS Access</a:t>
            </a:r>
          </a:p>
          <a:p>
            <a:r>
              <a:rPr lang="en-US" sz="2000" dirty="0">
                <a:solidFill>
                  <a:srgbClr val="FFFFFF"/>
                </a:solidFill>
              </a:rPr>
              <a:t>VPN Alternative</a:t>
            </a:r>
          </a:p>
          <a:p>
            <a:r>
              <a:rPr lang="en-US" sz="2000" dirty="0">
                <a:solidFill>
                  <a:srgbClr val="FFFFFF"/>
                </a:solidFill>
              </a:rPr>
              <a:t>DFS Replacement</a:t>
            </a:r>
          </a:p>
          <a:p>
            <a:pPr marL="0" indent="0">
              <a:buNone/>
            </a:pPr>
            <a:endParaRPr lang="en-US" sz="2000" dirty="0">
              <a:solidFill>
                <a:srgbClr val="FFFFFF"/>
              </a:solidFill>
            </a:endParaRPr>
          </a:p>
        </p:txBody>
      </p:sp>
      <p:pic>
        <p:nvPicPr>
          <p:cNvPr id="6" name="Picture 5">
            <a:extLst>
              <a:ext uri="{FF2B5EF4-FFF2-40B4-BE49-F238E27FC236}">
                <a16:creationId xmlns:a16="http://schemas.microsoft.com/office/drawing/2014/main" id="{FC586B2F-832D-47C7-92A5-71818600F9D6}"/>
              </a:ext>
            </a:extLst>
          </p:cNvPr>
          <p:cNvPicPr>
            <a:picLocks noChangeAspect="1"/>
          </p:cNvPicPr>
          <p:nvPr/>
        </p:nvPicPr>
        <p:blipFill>
          <a:blip r:embed="rId3"/>
          <a:stretch>
            <a:fillRect/>
          </a:stretch>
        </p:blipFill>
        <p:spPr>
          <a:xfrm>
            <a:off x="6586604" y="2173287"/>
            <a:ext cx="4363678" cy="4003675"/>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Tree>
    <p:extLst>
      <p:ext uri="{BB962C8B-B14F-4D97-AF65-F5344CB8AC3E}">
        <p14:creationId xmlns:p14="http://schemas.microsoft.com/office/powerpoint/2010/main" val="841705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AD5CE-CAEC-4B34-9975-6ACDD0785816}"/>
              </a:ext>
            </a:extLst>
          </p:cNvPr>
          <p:cNvSpPr>
            <a:spLocks noGrp="1"/>
          </p:cNvSpPr>
          <p:nvPr>
            <p:ph type="title"/>
          </p:nvPr>
        </p:nvSpPr>
        <p:spPr>
          <a:xfrm>
            <a:off x="838200" y="365125"/>
            <a:ext cx="10515600" cy="1325563"/>
          </a:xfrm>
        </p:spPr>
        <p:txBody>
          <a:bodyPr>
            <a:normAutofit/>
          </a:bodyPr>
          <a:lstStyle/>
          <a:p>
            <a:r>
              <a:rPr lang="en-US"/>
              <a:t>File Server Access Portal Needs</a:t>
            </a:r>
          </a:p>
        </p:txBody>
      </p:sp>
      <p:graphicFrame>
        <p:nvGraphicFramePr>
          <p:cNvPr id="43" name="Content Placeholder 2">
            <a:extLst>
              <a:ext uri="{FF2B5EF4-FFF2-40B4-BE49-F238E27FC236}">
                <a16:creationId xmlns:a16="http://schemas.microsoft.com/office/drawing/2014/main" id="{E4E49055-9575-4FFD-A514-DE7F7D9BB9F1}"/>
              </a:ext>
            </a:extLst>
          </p:cNvPr>
          <p:cNvGraphicFramePr>
            <a:graphicFrameLocks noGrp="1"/>
          </p:cNvGraphicFramePr>
          <p:nvPr>
            <p:ph idx="1"/>
            <p:extLst>
              <p:ext uri="{D42A27DB-BD31-4B8C-83A1-F6EECF244321}">
                <p14:modId xmlns:p14="http://schemas.microsoft.com/office/powerpoint/2010/main" val="357115904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0552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A324D95-FA85-4A2F-A3B2-3505E01856DA}"/>
              </a:ext>
            </a:extLst>
          </p:cNvPr>
          <p:cNvSpPr>
            <a:spLocks noGrp="1"/>
          </p:cNvSpPr>
          <p:nvPr>
            <p:ph type="title"/>
          </p:nvPr>
        </p:nvSpPr>
        <p:spPr>
          <a:xfrm>
            <a:off x="4384039" y="365125"/>
            <a:ext cx="7164493" cy="1325563"/>
          </a:xfrm>
        </p:spPr>
        <p:txBody>
          <a:bodyPr>
            <a:normAutofit/>
          </a:bodyPr>
          <a:lstStyle/>
          <a:p>
            <a:r>
              <a:rPr lang="en-US" dirty="0"/>
              <a:t>File Server Access Portal – Key Benefits</a:t>
            </a:r>
          </a:p>
        </p:txBody>
      </p:sp>
      <p:pic>
        <p:nvPicPr>
          <p:cNvPr id="7" name="Graphic 6" descr="Computer">
            <a:extLst>
              <a:ext uri="{FF2B5EF4-FFF2-40B4-BE49-F238E27FC236}">
                <a16:creationId xmlns:a16="http://schemas.microsoft.com/office/drawing/2014/main" id="{BF1FA9ED-2487-4912-B1AE-E58EEE1BC9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060" y="1715781"/>
            <a:ext cx="3425957" cy="3425957"/>
          </a:xfrm>
          <a:prstGeom prst="rect">
            <a:avLst/>
          </a:prstGeom>
        </p:spPr>
      </p:pic>
      <p:sp>
        <p:nvSpPr>
          <p:cNvPr id="3" name="Content Placeholder 2">
            <a:extLst>
              <a:ext uri="{FF2B5EF4-FFF2-40B4-BE49-F238E27FC236}">
                <a16:creationId xmlns:a16="http://schemas.microsoft.com/office/drawing/2014/main" id="{662C7995-00A5-4696-B407-22EDC842529D}"/>
              </a:ext>
            </a:extLst>
          </p:cNvPr>
          <p:cNvSpPr>
            <a:spLocks noGrp="1"/>
          </p:cNvSpPr>
          <p:nvPr>
            <p:ph idx="1"/>
          </p:nvPr>
        </p:nvSpPr>
        <p:spPr>
          <a:xfrm>
            <a:off x="4387515" y="2022601"/>
            <a:ext cx="7161017" cy="4154361"/>
          </a:xfrm>
        </p:spPr>
        <p:txBody>
          <a:bodyPr>
            <a:normAutofit/>
          </a:bodyPr>
          <a:lstStyle/>
          <a:p>
            <a:pPr marL="628650" lvl="1" indent="-171450"/>
            <a:r>
              <a:rPr lang="en-US" sz="2000"/>
              <a:t>VPN Replacement</a:t>
            </a:r>
          </a:p>
          <a:p>
            <a:pPr marL="628650" lvl="1" indent="-171450"/>
            <a:r>
              <a:rPr lang="en-US" sz="2000"/>
              <a:t>No Cloud Replication</a:t>
            </a:r>
          </a:p>
          <a:p>
            <a:pPr marL="628650" lvl="1" indent="-171450"/>
            <a:r>
              <a:rPr lang="en-US" sz="2000"/>
              <a:t>Offline access </a:t>
            </a:r>
          </a:p>
          <a:p>
            <a:pPr marL="628650" lvl="1" indent="-171450"/>
            <a:r>
              <a:rPr lang="en-US" sz="2000"/>
              <a:t>Fast and Easy</a:t>
            </a:r>
          </a:p>
          <a:p>
            <a:pPr marL="628650" lvl="1" indent="-171450"/>
            <a:r>
              <a:rPr lang="en-US" sz="2000"/>
              <a:t>Centralized Control and Governance</a:t>
            </a:r>
          </a:p>
        </p:txBody>
      </p:sp>
    </p:spTree>
    <p:extLst>
      <p:ext uri="{BB962C8B-B14F-4D97-AF65-F5344CB8AC3E}">
        <p14:creationId xmlns:p14="http://schemas.microsoft.com/office/powerpoint/2010/main" val="222933615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3122A0-F097-4382-A913-0E63AFDA73DF}"/>
              </a:ext>
            </a:extLst>
          </p:cNvPr>
          <p:cNvSpPr>
            <a:spLocks noGrp="1"/>
          </p:cNvSpPr>
          <p:nvPr>
            <p:ph type="title"/>
          </p:nvPr>
        </p:nvSpPr>
        <p:spPr>
          <a:xfrm>
            <a:off x="5297762" y="1053711"/>
            <a:ext cx="5638994" cy="1424446"/>
          </a:xfrm>
        </p:spPr>
        <p:txBody>
          <a:bodyPr>
            <a:normAutofit/>
          </a:bodyPr>
          <a:lstStyle/>
          <a:p>
            <a:r>
              <a:rPr lang="en-US" dirty="0">
                <a:solidFill>
                  <a:srgbClr val="FFFFFF"/>
                </a:solidFill>
              </a:rPr>
              <a:t>File Server Access Portal Success Story</a:t>
            </a:r>
          </a:p>
        </p:txBody>
      </p:sp>
      <p:pic>
        <p:nvPicPr>
          <p:cNvPr id="3" name="Picture 2">
            <a:extLst>
              <a:ext uri="{FF2B5EF4-FFF2-40B4-BE49-F238E27FC236}">
                <a16:creationId xmlns:a16="http://schemas.microsoft.com/office/drawing/2014/main" id="{C545083C-072E-46A3-A0DC-DDF661F2580D}"/>
              </a:ext>
            </a:extLst>
          </p:cNvPr>
          <p:cNvPicPr>
            <a:picLocks noChangeAspect="1"/>
          </p:cNvPicPr>
          <p:nvPr/>
        </p:nvPicPr>
        <p:blipFill>
          <a:blip r:embed="rId2"/>
          <a:stretch>
            <a:fillRect/>
          </a:stretch>
        </p:blipFill>
        <p:spPr>
          <a:xfrm>
            <a:off x="940639" y="478232"/>
            <a:ext cx="2745223" cy="2789902"/>
          </a:xfrm>
          <a:prstGeom prst="rect">
            <a:avLst/>
          </a:prstGeom>
        </p:spPr>
      </p:pic>
      <p:cxnSp>
        <p:nvCxnSpPr>
          <p:cNvPr id="68" name="Straight Connector 67">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2F6ED0A-A6FE-4AC3-84D0-78D5510DFA53}"/>
              </a:ext>
            </a:extLst>
          </p:cNvPr>
          <p:cNvPicPr>
            <a:picLocks noChangeAspect="1"/>
          </p:cNvPicPr>
          <p:nvPr/>
        </p:nvPicPr>
        <p:blipFill>
          <a:blip r:embed="rId3"/>
          <a:stretch>
            <a:fillRect/>
          </a:stretch>
        </p:blipFill>
        <p:spPr>
          <a:xfrm>
            <a:off x="677521" y="3589867"/>
            <a:ext cx="3271460" cy="2788920"/>
          </a:xfrm>
          <a:prstGeom prst="rect">
            <a:avLst/>
          </a:prstGeom>
        </p:spPr>
      </p:pic>
      <p:sp>
        <p:nvSpPr>
          <p:cNvPr id="6" name="Content Placeholder 5">
            <a:extLst>
              <a:ext uri="{FF2B5EF4-FFF2-40B4-BE49-F238E27FC236}">
                <a16:creationId xmlns:a16="http://schemas.microsoft.com/office/drawing/2014/main" id="{66847679-6E5A-46F3-BBD1-B5F7D0083121}"/>
              </a:ext>
            </a:extLst>
          </p:cNvPr>
          <p:cNvSpPr>
            <a:spLocks noGrp="1"/>
          </p:cNvSpPr>
          <p:nvPr>
            <p:ph idx="1"/>
          </p:nvPr>
        </p:nvSpPr>
        <p:spPr>
          <a:xfrm>
            <a:off x="5297762" y="2799889"/>
            <a:ext cx="5747187" cy="2987543"/>
          </a:xfrm>
        </p:spPr>
        <p:txBody>
          <a:bodyPr anchor="t">
            <a:normAutofit/>
          </a:bodyPr>
          <a:lstStyle/>
          <a:p>
            <a:r>
              <a:rPr lang="en-US" sz="1100" dirty="0">
                <a:solidFill>
                  <a:srgbClr val="FFFFFF"/>
                </a:solidFill>
              </a:rPr>
              <a:t>MSP managing file servers on customer premises</a:t>
            </a:r>
          </a:p>
          <a:p>
            <a:r>
              <a:rPr lang="en-US" sz="1100" dirty="0">
                <a:solidFill>
                  <a:srgbClr val="FFFFFF"/>
                </a:solidFill>
              </a:rPr>
              <a:t>Alternatives Considered: OneDrive, Dropbox, Google Drive</a:t>
            </a:r>
          </a:p>
          <a:p>
            <a:r>
              <a:rPr lang="en-US" sz="1100" dirty="0">
                <a:solidFill>
                  <a:srgbClr val="FFFFFF"/>
                </a:solidFill>
              </a:rPr>
              <a:t>Previous Solutions: VPN, Remote Desktop</a:t>
            </a:r>
          </a:p>
          <a:p>
            <a:r>
              <a:rPr lang="en-US" sz="1100" dirty="0">
                <a:solidFill>
                  <a:srgbClr val="FFFFFF"/>
                </a:solidFill>
              </a:rPr>
              <a:t>Use Cases: Central File Repository, Direct File Sharing, Remote File Sharing</a:t>
            </a:r>
          </a:p>
          <a:p>
            <a:endParaRPr lang="en-US" sz="1100" dirty="0">
              <a:solidFill>
                <a:srgbClr val="FFFFFF"/>
              </a:solidFill>
            </a:endParaRPr>
          </a:p>
          <a:p>
            <a:pPr marL="0" indent="0">
              <a:buNone/>
            </a:pPr>
            <a:r>
              <a:rPr lang="en-US" sz="1100" dirty="0">
                <a:solidFill>
                  <a:srgbClr val="FFFFFF"/>
                </a:solidFill>
              </a:rPr>
              <a:t>“It’s the best of both worlds for us - we have 100% control with CentreStack + 100% control with our servers!” said Paul Burton, IT Administrator - Funk Companies. </a:t>
            </a:r>
          </a:p>
          <a:p>
            <a:pPr marL="0" indent="0">
              <a:buNone/>
            </a:pPr>
            <a:r>
              <a:rPr lang="en-US" sz="1100" dirty="0">
                <a:solidFill>
                  <a:srgbClr val="FFFFFF"/>
                </a:solidFill>
              </a:rPr>
              <a:t>The ease of access has been the biggest improvement in the day-to-day for Funk Companies and their clients. Funk’s clients don’t have to rely on a VPN or company computers to access their files securely. Anyone can now simply go into a URL and login to access their files remotely, from any device. </a:t>
            </a:r>
          </a:p>
        </p:txBody>
      </p:sp>
    </p:spTree>
    <p:extLst>
      <p:ext uri="{BB962C8B-B14F-4D97-AF65-F5344CB8AC3E}">
        <p14:creationId xmlns:p14="http://schemas.microsoft.com/office/powerpoint/2010/main" val="40484359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1880</Words>
  <Application>Microsoft Office PowerPoint</Application>
  <PresentationFormat>Widescreen</PresentationFormat>
  <Paragraphs>285</Paragraphs>
  <Slides>22</Slides>
  <Notes>15</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Key Business Outcomes</vt:lpstr>
      <vt:lpstr>Self-Hosted Private Cloud</vt:lpstr>
      <vt:lpstr>Self-Hosted Private Cloud Needs</vt:lpstr>
      <vt:lpstr>Self-Hosted Private Cloud  Benefits</vt:lpstr>
      <vt:lpstr>Self-Hosted Private Cloud Success Story</vt:lpstr>
      <vt:lpstr>File Server Access Portal</vt:lpstr>
      <vt:lpstr>File Server Access Portal Needs</vt:lpstr>
      <vt:lpstr>File Server Access Portal – Key Benefits</vt:lpstr>
      <vt:lpstr>File Server Access Portal Success Story</vt:lpstr>
      <vt:lpstr>File Server Migration</vt:lpstr>
      <vt:lpstr>File Server Migration Needs</vt:lpstr>
      <vt:lpstr>File Server Migration Benefits</vt:lpstr>
      <vt:lpstr>File Server Replacement Success Story</vt:lpstr>
      <vt:lpstr>Office 365 Integration</vt:lpstr>
      <vt:lpstr>Office 365 Integration Needs</vt:lpstr>
      <vt:lpstr>Office 365 Integration Benefits</vt:lpstr>
      <vt:lpstr>Office 365 Integration Success Story</vt:lpstr>
      <vt:lpstr>CentreStack vs Dropbox</vt:lpstr>
      <vt:lpstr>CentreStack vs SharePoint</vt:lpstr>
      <vt:lpstr>CentreStack vs Egnyte </vt:lpstr>
      <vt:lpstr>CentreStack vs Anchor</vt:lpstr>
      <vt:lpstr>CentreStack vs Others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Business Outcomes</dc:title>
  <dc:creator>Franklyn Peart</dc:creator>
  <cp:lastModifiedBy>Franklyn Peart</cp:lastModifiedBy>
  <cp:revision>10</cp:revision>
  <dcterms:created xsi:type="dcterms:W3CDTF">2019-03-20T13:15:36Z</dcterms:created>
  <dcterms:modified xsi:type="dcterms:W3CDTF">2019-03-26T18:42:07Z</dcterms:modified>
</cp:coreProperties>
</file>